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9"/>
  </p:notesMasterIdLst>
  <p:handoutMasterIdLst>
    <p:handoutMasterId r:id="rId20"/>
  </p:handoutMasterIdLst>
  <p:sldIdLst>
    <p:sldId id="270" r:id="rId2"/>
    <p:sldId id="257" r:id="rId3"/>
    <p:sldId id="258" r:id="rId4"/>
    <p:sldId id="259" r:id="rId5"/>
    <p:sldId id="260" r:id="rId6"/>
    <p:sldId id="261" r:id="rId7"/>
    <p:sldId id="262" r:id="rId8"/>
    <p:sldId id="263" r:id="rId9"/>
    <p:sldId id="264" r:id="rId10"/>
    <p:sldId id="265" r:id="rId11"/>
    <p:sldId id="266" r:id="rId12"/>
    <p:sldId id="274" r:id="rId13"/>
    <p:sldId id="275" r:id="rId14"/>
    <p:sldId id="267" r:id="rId15"/>
    <p:sldId id="268" r:id="rId16"/>
    <p:sldId id="276" r:id="rId17"/>
    <p:sldId id="281" r:id="rId18"/>
  </p:sldIdLst>
  <p:sldSz cx="9144000" cy="6858000" type="screen4x3"/>
  <p:notesSz cx="6858000" cy="9144000"/>
  <p:defaultTextStyle>
    <a:defPPr>
      <a:defRPr lang="ko-KR"/>
    </a:defPPr>
    <a:lvl1pPr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1pPr>
    <a:lvl2pPr marL="4572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2pPr>
    <a:lvl3pPr marL="9144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3pPr>
    <a:lvl4pPr marL="13716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4pPr>
    <a:lvl5pPr marL="18288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5pPr>
    <a:lvl6pPr marL="22860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6pPr>
    <a:lvl7pPr marL="27432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7pPr>
    <a:lvl8pPr marL="32004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8pPr>
    <a:lvl9pPr marL="36576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DC0000"/>
    <a:srgbClr val="141B60"/>
    <a:srgbClr val="202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36" autoAdjust="0"/>
  </p:normalViewPr>
  <p:slideViewPr>
    <p:cSldViewPr>
      <p:cViewPr varScale="1">
        <p:scale>
          <a:sx n="49" d="100"/>
          <a:sy n="49" d="100"/>
        </p:scale>
        <p:origin x="-288" y="-90"/>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532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532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532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b="0">
                <a:solidFill>
                  <a:schemeClr val="tx1"/>
                </a:solidFill>
                <a:latin typeface="Tahoma" charset="0"/>
                <a:ea typeface="굴림" charset="-127"/>
                <a:cs typeface="굴림" charset="-127"/>
              </a:defRPr>
            </a:lvl1pPr>
          </a:lstStyle>
          <a:p>
            <a:fld id="{41476303-A76E-0C4D-AE73-0547EF1C4518}" type="slidenum">
              <a:rPr lang="en-US" altLang="ko-KR"/>
              <a:pPr/>
              <a:t>‹#›</a:t>
            </a:fld>
            <a:endParaRPr lang="en-US" altLang="ko-KR"/>
          </a:p>
        </p:txBody>
      </p:sp>
    </p:spTree>
    <p:extLst>
      <p:ext uri="{BB962C8B-B14F-4D97-AF65-F5344CB8AC3E}">
        <p14:creationId xmlns:p14="http://schemas.microsoft.com/office/powerpoint/2010/main" val="56828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a:t>마스터</a:t>
            </a:r>
            <a:r>
              <a:rPr lang="en-US" altLang="ko-KR"/>
              <a:t> </a:t>
            </a:r>
            <a:r>
              <a:rPr lang="ko-KR" altLang="en-US"/>
              <a:t>텍스트</a:t>
            </a:r>
            <a:r>
              <a:rPr lang="en-US" altLang="ko-KR"/>
              <a:t> </a:t>
            </a:r>
            <a:r>
              <a:rPr lang="ko-KR" altLang="en-US"/>
              <a:t>스타일을</a:t>
            </a:r>
            <a:r>
              <a:rPr lang="en-US" altLang="ko-KR"/>
              <a:t> </a:t>
            </a:r>
            <a:r>
              <a:rPr lang="ko-KR" altLang="en-US"/>
              <a:t>편집합니다</a:t>
            </a:r>
            <a:endParaRPr lang="en-US" altLang="ko-KR"/>
          </a:p>
          <a:p>
            <a:pPr lvl="1"/>
            <a:r>
              <a:rPr lang="ko-KR" altLang="en-US"/>
              <a:t>둘째</a:t>
            </a:r>
            <a:r>
              <a:rPr lang="en-US" altLang="ko-KR"/>
              <a:t> </a:t>
            </a:r>
            <a:r>
              <a:rPr lang="ko-KR" altLang="en-US"/>
              <a:t>수준</a:t>
            </a:r>
            <a:endParaRPr lang="en-US" altLang="ko-KR"/>
          </a:p>
          <a:p>
            <a:pPr lvl="2"/>
            <a:r>
              <a:rPr lang="ko-KR" altLang="en-US"/>
              <a:t>셋째</a:t>
            </a:r>
            <a:r>
              <a:rPr lang="en-US" altLang="ko-KR"/>
              <a:t> </a:t>
            </a:r>
            <a:r>
              <a:rPr lang="ko-KR" altLang="en-US"/>
              <a:t>수준</a:t>
            </a:r>
            <a:endParaRPr lang="en-US" altLang="ko-KR"/>
          </a:p>
          <a:p>
            <a:pPr lvl="3"/>
            <a:r>
              <a:rPr lang="ko-KR" altLang="en-US"/>
              <a:t>넷째</a:t>
            </a:r>
            <a:r>
              <a:rPr lang="en-US" altLang="ko-KR"/>
              <a:t> </a:t>
            </a:r>
            <a:r>
              <a:rPr lang="ko-KR" altLang="en-US"/>
              <a:t>수준</a:t>
            </a:r>
            <a:endParaRPr lang="en-US" altLang="ko-KR"/>
          </a:p>
          <a:p>
            <a:pPr lvl="4"/>
            <a:r>
              <a:rPr lang="ko-KR" altLang="en-US"/>
              <a:t>다섯째</a:t>
            </a:r>
            <a:r>
              <a:rPr lang="en-US" altLang="ko-KR"/>
              <a:t> </a:t>
            </a:r>
            <a:r>
              <a:rPr lang="ko-KR" altLang="en-US"/>
              <a:t>수준</a:t>
            </a:r>
            <a:endParaRPr lang="en-US" altLang="ko-K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b="0">
                <a:solidFill>
                  <a:schemeClr val="tx1"/>
                </a:solidFill>
                <a:latin typeface="Tahoma" charset="0"/>
                <a:ea typeface="굴림" charset="-127"/>
                <a:cs typeface="굴림" charset="-127"/>
              </a:defRPr>
            </a:lvl1pPr>
          </a:lstStyle>
          <a:p>
            <a:endParaRPr lang="en-US" altLang="ko-K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b="0">
                <a:solidFill>
                  <a:schemeClr val="tx1"/>
                </a:solidFill>
                <a:latin typeface="Tahoma" charset="0"/>
                <a:ea typeface="굴림" charset="-127"/>
                <a:cs typeface="굴림" charset="-127"/>
              </a:defRPr>
            </a:lvl1pPr>
          </a:lstStyle>
          <a:p>
            <a:fld id="{3C60933D-B583-1F4F-A79A-61A3F4C23B43}" type="slidenum">
              <a:rPr lang="en-US" altLang="ko-KR"/>
              <a:pPr/>
              <a:t>‹#›</a:t>
            </a:fld>
            <a:endParaRPr lang="en-US" altLang="ko-KR"/>
          </a:p>
        </p:txBody>
      </p:sp>
    </p:spTree>
    <p:extLst>
      <p:ext uri="{BB962C8B-B14F-4D97-AF65-F5344CB8AC3E}">
        <p14:creationId xmlns:p14="http://schemas.microsoft.com/office/powerpoint/2010/main" val="2775157137"/>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charset="-127"/>
        <a:ea typeface="굴림" charset="-127"/>
        <a:cs typeface="굴림" charset="-127"/>
      </a:defRPr>
    </a:lvl1pPr>
    <a:lvl2pPr marL="457200" algn="l" rtl="0" eaLnBrk="0" fontAlgn="base" latinLnBrk="1" hangingPunct="0">
      <a:spcBef>
        <a:spcPct val="30000"/>
      </a:spcBef>
      <a:spcAft>
        <a:spcPct val="0"/>
      </a:spcAft>
      <a:defRPr kumimoji="1" sz="1200" kern="1200">
        <a:solidFill>
          <a:schemeClr val="tx1"/>
        </a:solidFill>
        <a:latin typeface="굴림" charset="-127"/>
        <a:ea typeface="굴림" charset="-127"/>
        <a:cs typeface="굴림" charset="-127"/>
      </a:defRPr>
    </a:lvl2pPr>
    <a:lvl3pPr marL="914400" algn="l" rtl="0" eaLnBrk="0" fontAlgn="base" latinLnBrk="1" hangingPunct="0">
      <a:spcBef>
        <a:spcPct val="30000"/>
      </a:spcBef>
      <a:spcAft>
        <a:spcPct val="0"/>
      </a:spcAft>
      <a:defRPr kumimoji="1" sz="1200" kern="1200">
        <a:solidFill>
          <a:schemeClr val="tx1"/>
        </a:solidFill>
        <a:latin typeface="굴림" charset="-127"/>
        <a:ea typeface="굴림" charset="-127"/>
        <a:cs typeface="굴림" charset="-127"/>
      </a:defRPr>
    </a:lvl3pPr>
    <a:lvl4pPr marL="1371600" algn="l" rtl="0" eaLnBrk="0" fontAlgn="base" latinLnBrk="1" hangingPunct="0">
      <a:spcBef>
        <a:spcPct val="30000"/>
      </a:spcBef>
      <a:spcAft>
        <a:spcPct val="0"/>
      </a:spcAft>
      <a:defRPr kumimoji="1" sz="1200" kern="1200">
        <a:solidFill>
          <a:schemeClr val="tx1"/>
        </a:solidFill>
        <a:latin typeface="굴림" charset="-127"/>
        <a:ea typeface="굴림" charset="-127"/>
        <a:cs typeface="굴림" charset="-127"/>
      </a:defRPr>
    </a:lvl4pPr>
    <a:lvl5pPr marL="1828800" algn="l" rtl="0" eaLnBrk="0" fontAlgn="base" latinLnBrk="1" hangingPunct="0">
      <a:spcBef>
        <a:spcPct val="30000"/>
      </a:spcBef>
      <a:spcAft>
        <a:spcPct val="0"/>
      </a:spcAft>
      <a:defRPr kumimoji="1" sz="1200" kern="1200">
        <a:solidFill>
          <a:schemeClr val="tx1"/>
        </a:solidFill>
        <a:latin typeface="굴림" charset="-127"/>
        <a:ea typeface="굴림" charset="-127"/>
        <a:cs typeface="굴림" charset="-127"/>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728F806-D477-BF47-B2CD-B231905EF65D}" type="slidenum">
              <a:rPr lang="en-US" altLang="ko-KR"/>
              <a:pPr/>
              <a:t>1</a:t>
            </a:fld>
            <a:endParaRPr lang="en-US" altLang="ko-K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EBC3206-F44E-AF4C-96CB-E173D23994EB}" type="slidenum">
              <a:rPr lang="en-US" altLang="ko-KR"/>
              <a:pPr/>
              <a:t>10</a:t>
            </a:fld>
            <a:endParaRPr lang="en-US" altLang="ko-K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2FBC31-24C7-594B-846B-E9DACAE44933}" type="slidenum">
              <a:rPr lang="en-US" altLang="ko-KR"/>
              <a:pPr/>
              <a:t>11</a:t>
            </a:fld>
            <a:endParaRPr lang="en-US" altLang="ko-K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B074F34-7E6D-3745-8B13-F06994C939CE}" type="slidenum">
              <a:rPr lang="en-US" altLang="ko-KR"/>
              <a:pPr/>
              <a:t>12</a:t>
            </a:fld>
            <a:endParaRPr lang="en-US" altLang="ko-K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BBA9826-1692-1A4B-A419-17464F0DEC3F}" type="slidenum">
              <a:rPr lang="en-US" altLang="ko-KR"/>
              <a:pPr/>
              <a:t>13</a:t>
            </a:fld>
            <a:endParaRPr lang="en-US" altLang="ko-K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32F08C-F99E-B14B-A8FB-14DFD44E3584}" type="slidenum">
              <a:rPr lang="en-US" altLang="ko-KR"/>
              <a:pPr/>
              <a:t>14</a:t>
            </a:fld>
            <a:endParaRPr lang="en-US" altLang="ko-K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0E8DC7A-0115-3B42-A0CA-637F0A25BB2D}" type="slidenum">
              <a:rPr lang="en-US" altLang="ko-KR"/>
              <a:pPr/>
              <a:t>15</a:t>
            </a:fld>
            <a:endParaRPr lang="en-US" altLang="ko-K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6FBA32-C112-7545-8982-5B2195E6420F}" type="slidenum">
              <a:rPr lang="en-US" altLang="ko-KR"/>
              <a:pPr/>
              <a:t>16</a:t>
            </a:fld>
            <a:endParaRPr lang="en-US" altLang="ko-K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8C14759-F2EC-4E45-AF21-406DB20346FC}" type="slidenum">
              <a:rPr lang="en-US" altLang="ko-KR"/>
              <a:pPr/>
              <a:t>2</a:t>
            </a:fld>
            <a:endParaRPr lang="en-US" altLang="ko-K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D8401A5-4D54-2F44-8C77-7AE1818167D7}" type="slidenum">
              <a:rPr lang="en-US" altLang="ko-KR"/>
              <a:pPr/>
              <a:t>3</a:t>
            </a:fld>
            <a:endParaRPr lang="en-US" altLang="ko-K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lnSpc>
                <a:spcPct val="100000"/>
              </a:lnSpc>
            </a:pPr>
            <a:r>
              <a:rPr lang="en-US" altLang="ko-KR" sz="1200" b="0" dirty="0" smtClean="0">
                <a:latin typeface="Calibri" pitchFamily="34" charset="0"/>
                <a:ea typeface="바탕" charset="-127"/>
                <a:cs typeface="Calibri" pitchFamily="34" charset="0"/>
              </a:rPr>
              <a:t>Our experience with prayer ranges from silent to boisterous, from spontaneous to  liturgical. </a:t>
            </a:r>
          </a:p>
          <a:p>
            <a:pPr>
              <a:lnSpc>
                <a:spcPct val="100000"/>
              </a:lnSpc>
            </a:pPr>
            <a:r>
              <a:rPr lang="en-US" altLang="ko-KR" sz="1200" b="0" dirty="0" smtClean="0">
                <a:latin typeface="Calibri" pitchFamily="34" charset="0"/>
                <a:ea typeface="바탕" charset="-127"/>
                <a:cs typeface="Calibri" pitchFamily="34" charset="0"/>
              </a:rPr>
              <a:t>Prayer should be both private and corporate (public). Either without the other is like day without night.</a:t>
            </a:r>
            <a:endParaRPr lang="en-US" altLang="ko-KR" sz="1200" b="0" dirty="0" smtClean="0">
              <a:latin typeface="Calibri" pitchFamily="34" charset="0"/>
              <a:ea typeface="굴림" charset="-127"/>
              <a:cs typeface="Calibri" pitchFamily="34" charset="0"/>
            </a:endParaRP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AD2625-D1B1-F546-A80F-0F61CEBC2417}" type="slidenum">
              <a:rPr lang="en-US" altLang="ko-KR"/>
              <a:pPr/>
              <a:t>4</a:t>
            </a:fld>
            <a:endParaRPr lang="en-US" altLang="ko-K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a:lnSpc>
                <a:spcPct val="120000"/>
              </a:lnSpc>
            </a:pPr>
            <a:r>
              <a:rPr lang="en-US" altLang="ko-KR" sz="1200" b="0" dirty="0" smtClean="0">
                <a:latin typeface="Calibri" pitchFamily="34" charset="0"/>
                <a:ea typeface="굴림" charset="-127"/>
                <a:cs typeface="Calibri" pitchFamily="34" charset="0"/>
              </a:rPr>
              <a:t>Much public prayer, especially spontaneous public prayer, sets a poor example for new believers, using stilted language, a “holy voice”, and vague requests. </a:t>
            </a:r>
          </a:p>
          <a:p>
            <a:pPr eaLnBrk="0" latinLnBrk="0" hangingPunct="0">
              <a:lnSpc>
                <a:spcPct val="120000"/>
              </a:lnSpc>
              <a:buFontTx/>
              <a:buNone/>
            </a:pPr>
            <a:endParaRPr lang="en-US" altLang="ko-KR" sz="1200" b="0" dirty="0" smtClean="0">
              <a:latin typeface="Calibri" pitchFamily="34" charset="0"/>
              <a:ea typeface="굴림" charset="-127"/>
              <a:cs typeface="Calibri" pitchFamily="34" charset="0"/>
            </a:endParaRPr>
          </a:p>
          <a:p>
            <a:pPr>
              <a:lnSpc>
                <a:spcPct val="120000"/>
              </a:lnSpc>
            </a:pPr>
            <a:r>
              <a:rPr lang="en-US" altLang="ko-KR" sz="1200" b="0" dirty="0" smtClean="0">
                <a:latin typeface="Calibri" pitchFamily="34" charset="0"/>
                <a:ea typeface="굴림" charset="-127"/>
                <a:cs typeface="Calibri" pitchFamily="34" charset="0"/>
              </a:rPr>
              <a:t>Obviously Conversational Prayer is not the only way to pray.  It is presented here because the experience of several national MCFs and other groups show that using Conversational Prayer produces an increased consciousness of God's presence, resulting in greater group vitality and unity. It is also very helpful in teaching people how to pray.</a:t>
            </a:r>
          </a:p>
          <a:p>
            <a:pPr>
              <a:lnSpc>
                <a:spcPct val="120000"/>
              </a:lnSpc>
              <a:buFontTx/>
              <a:buNone/>
            </a:pPr>
            <a:endParaRPr lang="en-US" altLang="ko-KR" sz="1200" b="0" dirty="0" smtClean="0">
              <a:latin typeface="Calibri" pitchFamily="34" charset="0"/>
              <a:ea typeface="굴림" charset="-127"/>
              <a:cs typeface="Calibri" pitchFamily="34" charset="0"/>
            </a:endParaRPr>
          </a:p>
          <a:p>
            <a:pPr>
              <a:lnSpc>
                <a:spcPct val="120000"/>
              </a:lnSpc>
            </a:pPr>
            <a:r>
              <a:rPr lang="en-US" altLang="ko-KR" sz="1200" b="0" dirty="0" smtClean="0">
                <a:latin typeface="Calibri" pitchFamily="34" charset="0"/>
                <a:ea typeface="굴림" charset="-127"/>
                <a:cs typeface="Calibri" pitchFamily="34" charset="0"/>
              </a:rPr>
              <a:t>Most of these principles are applicable to individual prayer as well as small group prayer.</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8E0E95D-D346-B340-AF83-744B122AC325}" type="slidenum">
              <a:rPr lang="en-US" altLang="ko-KR"/>
              <a:pPr/>
              <a:t>5</a:t>
            </a:fld>
            <a:endParaRPr lang="en-US" altLang="ko-K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1DC4BBF-5588-F74C-B875-6C6484DDB488}" type="slidenum">
              <a:rPr lang="en-US" altLang="ko-KR"/>
              <a:pPr/>
              <a:t>6</a:t>
            </a:fld>
            <a:endParaRPr lang="en-US" altLang="ko-K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26AA8DD-F5AC-0644-8BA1-F181032F0BBB}" type="slidenum">
              <a:rPr lang="en-US" altLang="ko-KR"/>
              <a:pPr/>
              <a:t>7</a:t>
            </a:fld>
            <a:endParaRPr lang="en-US" altLang="ko-K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674FFBB-40C0-5840-B62C-1DE2824338D6}" type="slidenum">
              <a:rPr lang="en-US" altLang="ko-KR"/>
              <a:pPr/>
              <a:t>8</a:t>
            </a:fld>
            <a:endParaRPr lang="en-US" altLang="ko-K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5F12AB0-3DCF-544E-8B06-0177F031B6CA}" type="slidenum">
              <a:rPr lang="en-US" altLang="ko-KR"/>
              <a:pPr/>
              <a:t>9</a:t>
            </a:fld>
            <a:endParaRPr lang="en-US" altLang="ko-K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p:spPr>
            <p:txBody>
              <a:bodyPr wrap="none" anchor="ctr">
                <a:prstTxWarp prst="textNoShape">
                  <a:avLst/>
                </a:prstTxWarp>
              </a:bodyPr>
              <a:lstStyle/>
              <a:p>
                <a:pPr>
                  <a:defRPr/>
                </a:pP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p:spPr>
            <p:txBody>
              <a:bodyPr wrap="none" anchor="ctr">
                <a:prstTxWarp prst="textNoShape">
                  <a:avLst/>
                </a:prstTxWarp>
              </a:bodyPr>
              <a:lstStyle/>
              <a:p>
                <a:pPr>
                  <a:defRPr/>
                </a:pP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10"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p:spPr>
            <p:txBody>
              <a:bodyPr wrap="none" anchor="ctr">
                <a:prstTxWarp prst="textNoShape">
                  <a:avLst/>
                </a:prstTxWarp>
              </a:bodyPr>
              <a:lstStyle/>
              <a:p>
                <a:pPr>
                  <a:defRPr/>
                </a:pPr>
                <a:endParaRPr lang="en-US"/>
              </a:p>
            </p:txBody>
          </p:sp>
        </p:grpSp>
      </p:grpSp>
      <p:sp>
        <p:nvSpPr>
          <p:cNvPr id="4163" name="Rectangle 67"/>
          <p:cNvSpPr>
            <a:spLocks noGrp="1" noChangeArrowheads="1"/>
          </p:cNvSpPr>
          <p:nvPr>
            <p:ph type="ctrTitle"/>
          </p:nvPr>
        </p:nvSpPr>
        <p:spPr bwMode="auto">
          <a:xfrm>
            <a:off x="990600" y="17526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ko-KR" altLang="en-US"/>
              <a:t>마스터</a:t>
            </a:r>
            <a:r>
              <a:rPr lang="en-US" altLang="ko-KR"/>
              <a:t> </a:t>
            </a:r>
            <a:r>
              <a:rPr lang="ko-KR" altLang="en-US"/>
              <a:t>제목</a:t>
            </a:r>
            <a:r>
              <a:rPr lang="en-US" altLang="ko-KR"/>
              <a:t> </a:t>
            </a:r>
            <a:r>
              <a:rPr lang="ko-KR" altLang="en-US"/>
              <a:t>스타일</a:t>
            </a:r>
            <a:r>
              <a:rPr lang="en-US" altLang="ko-KR"/>
              <a:t> </a:t>
            </a:r>
            <a:r>
              <a:rPr lang="ko-KR" altLang="en-US"/>
              <a:t>편집</a:t>
            </a:r>
            <a:endParaRPr lang="en-US" altLang="ko-KR"/>
          </a:p>
        </p:txBody>
      </p:sp>
      <p:sp>
        <p:nvSpPr>
          <p:cNvPr id="4164" name="Rectangle 68" descr="Rectangle: Click to edit Master text styles&#10;Second level&#10;Third level&#10;Fourth level&#10;Fifth level"/>
          <p:cNvSpPr>
            <a:spLocks noGrp="1" noChangeArrowheads="1"/>
          </p:cNvSpPr>
          <p:nvPr>
            <p:ph type="subTitle" idx="1"/>
          </p:nvPr>
        </p:nvSpPr>
        <p:spPr bwMode="auto">
          <a:xfrm>
            <a:off x="990600" y="3309938"/>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charset="2"/>
              <a:buNone/>
              <a:defRPr/>
            </a:lvl1pPr>
          </a:lstStyle>
          <a:p>
            <a:r>
              <a:rPr lang="ko-KR" altLang="en-US"/>
              <a:t>마스터</a:t>
            </a:r>
            <a:r>
              <a:rPr lang="en-US" altLang="ko-KR"/>
              <a:t> </a:t>
            </a:r>
            <a:r>
              <a:rPr lang="ko-KR" altLang="en-US"/>
              <a:t>부제목</a:t>
            </a:r>
            <a:r>
              <a:rPr lang="en-US" altLang="ko-KR"/>
              <a:t> </a:t>
            </a:r>
            <a:r>
              <a:rPr lang="ko-KR" altLang="en-US"/>
              <a:t>스타일</a:t>
            </a:r>
            <a:r>
              <a:rPr lang="en-US" altLang="ko-KR"/>
              <a:t> </a:t>
            </a:r>
            <a:r>
              <a:rPr lang="ko-KR" altLang="en-US"/>
              <a:t>편집</a:t>
            </a:r>
            <a:endParaRPr lang="en-US" altLang="ko-KR"/>
          </a:p>
        </p:txBody>
      </p:sp>
      <p:sp>
        <p:nvSpPr>
          <p:cNvPr id="69" name="Rectangle 69"/>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nSpc>
                <a:spcPct val="100000"/>
              </a:lnSpc>
              <a:buFontTx/>
              <a:buNone/>
              <a:defRPr kumimoji="0" sz="1400" b="0">
                <a:solidFill>
                  <a:schemeClr val="tx1"/>
                </a:solidFill>
                <a:latin typeface="Verdana" charset="0"/>
                <a:ea typeface="굴림" charset="-127"/>
                <a:cs typeface="굴림" charset="-127"/>
              </a:defRPr>
            </a:lvl1pPr>
          </a:lstStyle>
          <a:p>
            <a:endParaRPr lang="en-US" altLang="ko-KR"/>
          </a:p>
        </p:txBody>
      </p:sp>
      <p:sp>
        <p:nvSpPr>
          <p:cNvPr id="70" name="Rectangle 70"/>
          <p:cNvSpPr>
            <a:spLocks noGrp="1" noChangeArrowheads="1"/>
          </p:cNvSpPr>
          <p:nvPr>
            <p:ph type="ftr" sz="quarter" idx="11"/>
          </p:nvPr>
        </p:nvSpPr>
        <p:spPr/>
        <p:txBody>
          <a:bodyPr/>
          <a:lstStyle>
            <a:lvl1pPr>
              <a:defRPr sz="1400" b="0">
                <a:latin typeface="Verdana" charset="0"/>
              </a:defRPr>
            </a:lvl1pPr>
          </a:lstStyle>
          <a:p>
            <a:endParaRPr lang="en-US" altLang="ko-KR"/>
          </a:p>
        </p:txBody>
      </p:sp>
      <p:sp>
        <p:nvSpPr>
          <p:cNvPr id="71" name="Rectangle 71"/>
          <p:cNvSpPr>
            <a:spLocks noGrp="1" noChangeArrowheads="1"/>
          </p:cNvSpPr>
          <p:nvPr>
            <p:ph type="sldNum" sz="quarter" idx="12"/>
          </p:nvPr>
        </p:nvSpPr>
        <p:spPr/>
        <p:txBody>
          <a:bodyPr/>
          <a:lstStyle>
            <a:lvl1pPr>
              <a:defRPr/>
            </a:lvl1pPr>
          </a:lstStyle>
          <a:p>
            <a:fld id="{EA9AC844-8B59-C24E-9B0E-A4C5FE9D7FAF}" type="slidenum">
              <a:rPr lang="en-US" altLang="ko-K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6"/>
          <p:cNvSpPr>
            <a:spLocks noGrp="1" noChangeArrowheads="1"/>
          </p:cNvSpPr>
          <p:nvPr>
            <p:ph type="ftr" sz="quarter" idx="10"/>
          </p:nvPr>
        </p:nvSpPr>
        <p:spPr>
          <a:ln/>
        </p:spPr>
        <p:txBody>
          <a:bodyPr/>
          <a:lstStyle>
            <a:lvl1pPr>
              <a:defRPr/>
            </a:lvl1pPr>
          </a:lstStyle>
          <a:p>
            <a:endParaRPr lang="en-US" altLang="ko-KR"/>
          </a:p>
        </p:txBody>
      </p:sp>
      <p:sp>
        <p:nvSpPr>
          <p:cNvPr id="5" name="Rectangle 67"/>
          <p:cNvSpPr>
            <a:spLocks noGrp="1" noChangeArrowheads="1"/>
          </p:cNvSpPr>
          <p:nvPr>
            <p:ph type="sldNum" sz="quarter" idx="11"/>
          </p:nvPr>
        </p:nvSpPr>
        <p:spPr>
          <a:ln/>
        </p:spPr>
        <p:txBody>
          <a:bodyPr/>
          <a:lstStyle>
            <a:lvl1pPr>
              <a:defRPr/>
            </a:lvl1pPr>
          </a:lstStyle>
          <a:p>
            <a:fld id="{938EA592-C832-BB4A-BD26-838AD9781E2E}"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6"/>
          <p:cNvSpPr>
            <a:spLocks noGrp="1" noChangeArrowheads="1"/>
          </p:cNvSpPr>
          <p:nvPr>
            <p:ph type="ftr" sz="quarter" idx="10"/>
          </p:nvPr>
        </p:nvSpPr>
        <p:spPr>
          <a:ln/>
        </p:spPr>
        <p:txBody>
          <a:bodyPr/>
          <a:lstStyle>
            <a:lvl1pPr>
              <a:defRPr/>
            </a:lvl1pPr>
          </a:lstStyle>
          <a:p>
            <a:endParaRPr lang="en-US" altLang="ko-KR"/>
          </a:p>
        </p:txBody>
      </p:sp>
      <p:sp>
        <p:nvSpPr>
          <p:cNvPr id="5" name="Rectangle 67"/>
          <p:cNvSpPr>
            <a:spLocks noGrp="1" noChangeArrowheads="1"/>
          </p:cNvSpPr>
          <p:nvPr>
            <p:ph type="sldNum" sz="quarter" idx="11"/>
          </p:nvPr>
        </p:nvSpPr>
        <p:spPr>
          <a:ln/>
        </p:spPr>
        <p:txBody>
          <a:bodyPr/>
          <a:lstStyle>
            <a:lvl1pPr>
              <a:defRPr/>
            </a:lvl1pPr>
          </a:lstStyle>
          <a:p>
            <a:fld id="{1B0D6E68-6452-8949-B1FB-698630E524CD}"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6"/>
          <p:cNvSpPr>
            <a:spLocks noGrp="1" noChangeArrowheads="1"/>
          </p:cNvSpPr>
          <p:nvPr>
            <p:ph type="ftr" sz="quarter" idx="10"/>
          </p:nvPr>
        </p:nvSpPr>
        <p:spPr>
          <a:ln/>
        </p:spPr>
        <p:txBody>
          <a:bodyPr/>
          <a:lstStyle>
            <a:lvl1pPr>
              <a:defRPr/>
            </a:lvl1pPr>
          </a:lstStyle>
          <a:p>
            <a:endParaRPr lang="en-US" altLang="ko-KR"/>
          </a:p>
        </p:txBody>
      </p:sp>
      <p:sp>
        <p:nvSpPr>
          <p:cNvPr id="5" name="Rectangle 67"/>
          <p:cNvSpPr>
            <a:spLocks noGrp="1" noChangeArrowheads="1"/>
          </p:cNvSpPr>
          <p:nvPr>
            <p:ph type="sldNum" sz="quarter" idx="11"/>
          </p:nvPr>
        </p:nvSpPr>
        <p:spPr>
          <a:ln/>
        </p:spPr>
        <p:txBody>
          <a:bodyPr/>
          <a:lstStyle>
            <a:lvl1pPr>
              <a:defRPr/>
            </a:lvl1pPr>
          </a:lstStyle>
          <a:p>
            <a:fld id="{4DAE9D71-8409-C249-BAFA-870DE0C30153}"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6"/>
          <p:cNvSpPr>
            <a:spLocks noGrp="1" noChangeArrowheads="1"/>
          </p:cNvSpPr>
          <p:nvPr>
            <p:ph type="ftr" sz="quarter" idx="10"/>
          </p:nvPr>
        </p:nvSpPr>
        <p:spPr>
          <a:ln/>
        </p:spPr>
        <p:txBody>
          <a:bodyPr/>
          <a:lstStyle>
            <a:lvl1pPr>
              <a:defRPr/>
            </a:lvl1pPr>
          </a:lstStyle>
          <a:p>
            <a:endParaRPr lang="en-US" altLang="ko-KR"/>
          </a:p>
        </p:txBody>
      </p:sp>
      <p:sp>
        <p:nvSpPr>
          <p:cNvPr id="5" name="Rectangle 67"/>
          <p:cNvSpPr>
            <a:spLocks noGrp="1" noChangeArrowheads="1"/>
          </p:cNvSpPr>
          <p:nvPr>
            <p:ph type="sldNum" sz="quarter" idx="11"/>
          </p:nvPr>
        </p:nvSpPr>
        <p:spPr>
          <a:ln/>
        </p:spPr>
        <p:txBody>
          <a:bodyPr/>
          <a:lstStyle>
            <a:lvl1pPr>
              <a:defRPr/>
            </a:lvl1pPr>
          </a:lstStyle>
          <a:p>
            <a:fld id="{D210D39B-DCE5-9F40-9D52-84F683BA2D56}"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6"/>
          <p:cNvSpPr>
            <a:spLocks noGrp="1" noChangeArrowheads="1"/>
          </p:cNvSpPr>
          <p:nvPr>
            <p:ph type="ftr" sz="quarter" idx="10"/>
          </p:nvPr>
        </p:nvSpPr>
        <p:spPr>
          <a:ln/>
        </p:spPr>
        <p:txBody>
          <a:bodyPr/>
          <a:lstStyle>
            <a:lvl1pPr>
              <a:defRPr/>
            </a:lvl1pPr>
          </a:lstStyle>
          <a:p>
            <a:endParaRPr lang="en-US" altLang="ko-KR"/>
          </a:p>
        </p:txBody>
      </p:sp>
      <p:sp>
        <p:nvSpPr>
          <p:cNvPr id="6" name="Rectangle 67"/>
          <p:cNvSpPr>
            <a:spLocks noGrp="1" noChangeArrowheads="1"/>
          </p:cNvSpPr>
          <p:nvPr>
            <p:ph type="sldNum" sz="quarter" idx="11"/>
          </p:nvPr>
        </p:nvSpPr>
        <p:spPr>
          <a:ln/>
        </p:spPr>
        <p:txBody>
          <a:bodyPr/>
          <a:lstStyle>
            <a:lvl1pPr>
              <a:defRPr/>
            </a:lvl1pPr>
          </a:lstStyle>
          <a:p>
            <a:fld id="{454B1D58-D32C-3A4B-96AD-898B08329F9F}"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6"/>
          <p:cNvSpPr>
            <a:spLocks noGrp="1" noChangeArrowheads="1"/>
          </p:cNvSpPr>
          <p:nvPr>
            <p:ph type="ftr" sz="quarter" idx="10"/>
          </p:nvPr>
        </p:nvSpPr>
        <p:spPr>
          <a:ln/>
        </p:spPr>
        <p:txBody>
          <a:bodyPr/>
          <a:lstStyle>
            <a:lvl1pPr>
              <a:defRPr/>
            </a:lvl1pPr>
          </a:lstStyle>
          <a:p>
            <a:endParaRPr lang="en-US" altLang="ko-KR"/>
          </a:p>
        </p:txBody>
      </p:sp>
      <p:sp>
        <p:nvSpPr>
          <p:cNvPr id="8" name="Rectangle 67"/>
          <p:cNvSpPr>
            <a:spLocks noGrp="1" noChangeArrowheads="1"/>
          </p:cNvSpPr>
          <p:nvPr>
            <p:ph type="sldNum" sz="quarter" idx="11"/>
          </p:nvPr>
        </p:nvSpPr>
        <p:spPr>
          <a:ln/>
        </p:spPr>
        <p:txBody>
          <a:bodyPr/>
          <a:lstStyle>
            <a:lvl1pPr>
              <a:defRPr/>
            </a:lvl1pPr>
          </a:lstStyle>
          <a:p>
            <a:fld id="{2498863E-3A51-9946-9614-7535A48DD5FD}"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66"/>
          <p:cNvSpPr>
            <a:spLocks noGrp="1" noChangeArrowheads="1"/>
          </p:cNvSpPr>
          <p:nvPr>
            <p:ph type="ftr" sz="quarter" idx="10"/>
          </p:nvPr>
        </p:nvSpPr>
        <p:spPr>
          <a:ln/>
        </p:spPr>
        <p:txBody>
          <a:bodyPr/>
          <a:lstStyle>
            <a:lvl1pPr>
              <a:defRPr/>
            </a:lvl1pPr>
          </a:lstStyle>
          <a:p>
            <a:endParaRPr lang="en-US" altLang="ko-KR"/>
          </a:p>
        </p:txBody>
      </p:sp>
      <p:sp>
        <p:nvSpPr>
          <p:cNvPr id="4" name="Rectangle 67"/>
          <p:cNvSpPr>
            <a:spLocks noGrp="1" noChangeArrowheads="1"/>
          </p:cNvSpPr>
          <p:nvPr>
            <p:ph type="sldNum" sz="quarter" idx="11"/>
          </p:nvPr>
        </p:nvSpPr>
        <p:spPr>
          <a:ln/>
        </p:spPr>
        <p:txBody>
          <a:bodyPr/>
          <a:lstStyle>
            <a:lvl1pPr>
              <a:defRPr/>
            </a:lvl1pPr>
          </a:lstStyle>
          <a:p>
            <a:fld id="{FBAF9E7D-5DF4-744D-8EB6-196218969FC9}"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6"/>
          <p:cNvSpPr>
            <a:spLocks noGrp="1" noChangeArrowheads="1"/>
          </p:cNvSpPr>
          <p:nvPr>
            <p:ph type="ftr" sz="quarter" idx="10"/>
          </p:nvPr>
        </p:nvSpPr>
        <p:spPr>
          <a:ln/>
        </p:spPr>
        <p:txBody>
          <a:bodyPr/>
          <a:lstStyle>
            <a:lvl1pPr>
              <a:defRPr/>
            </a:lvl1pPr>
          </a:lstStyle>
          <a:p>
            <a:endParaRPr lang="en-US" altLang="ko-KR"/>
          </a:p>
        </p:txBody>
      </p:sp>
      <p:sp>
        <p:nvSpPr>
          <p:cNvPr id="3" name="Rectangle 67"/>
          <p:cNvSpPr>
            <a:spLocks noGrp="1" noChangeArrowheads="1"/>
          </p:cNvSpPr>
          <p:nvPr>
            <p:ph type="sldNum" sz="quarter" idx="11"/>
          </p:nvPr>
        </p:nvSpPr>
        <p:spPr>
          <a:ln/>
        </p:spPr>
        <p:txBody>
          <a:bodyPr/>
          <a:lstStyle>
            <a:lvl1pPr>
              <a:defRPr/>
            </a:lvl1pPr>
          </a:lstStyle>
          <a:p>
            <a:fld id="{21791D00-72F4-AB45-80BA-745A67021ED2}"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6"/>
          <p:cNvSpPr>
            <a:spLocks noGrp="1" noChangeArrowheads="1"/>
          </p:cNvSpPr>
          <p:nvPr>
            <p:ph type="ftr" sz="quarter" idx="10"/>
          </p:nvPr>
        </p:nvSpPr>
        <p:spPr>
          <a:ln/>
        </p:spPr>
        <p:txBody>
          <a:bodyPr/>
          <a:lstStyle>
            <a:lvl1pPr>
              <a:defRPr/>
            </a:lvl1pPr>
          </a:lstStyle>
          <a:p>
            <a:endParaRPr lang="en-US" altLang="ko-KR"/>
          </a:p>
        </p:txBody>
      </p:sp>
      <p:sp>
        <p:nvSpPr>
          <p:cNvPr id="6" name="Rectangle 67"/>
          <p:cNvSpPr>
            <a:spLocks noGrp="1" noChangeArrowheads="1"/>
          </p:cNvSpPr>
          <p:nvPr>
            <p:ph type="sldNum" sz="quarter" idx="11"/>
          </p:nvPr>
        </p:nvSpPr>
        <p:spPr>
          <a:ln/>
        </p:spPr>
        <p:txBody>
          <a:bodyPr/>
          <a:lstStyle>
            <a:lvl1pPr>
              <a:defRPr/>
            </a:lvl1pPr>
          </a:lstStyle>
          <a:p>
            <a:fld id="{825BE355-8181-2A46-8E0A-886CD9C68943}"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6"/>
          <p:cNvSpPr>
            <a:spLocks noGrp="1" noChangeArrowheads="1"/>
          </p:cNvSpPr>
          <p:nvPr>
            <p:ph type="ftr" sz="quarter" idx="10"/>
          </p:nvPr>
        </p:nvSpPr>
        <p:spPr>
          <a:ln/>
        </p:spPr>
        <p:txBody>
          <a:bodyPr/>
          <a:lstStyle>
            <a:lvl1pPr>
              <a:defRPr/>
            </a:lvl1pPr>
          </a:lstStyle>
          <a:p>
            <a:endParaRPr lang="en-US" altLang="ko-KR"/>
          </a:p>
        </p:txBody>
      </p:sp>
      <p:sp>
        <p:nvSpPr>
          <p:cNvPr id="6" name="Rectangle 67"/>
          <p:cNvSpPr>
            <a:spLocks noGrp="1" noChangeArrowheads="1"/>
          </p:cNvSpPr>
          <p:nvPr>
            <p:ph type="sldNum" sz="quarter" idx="11"/>
          </p:nvPr>
        </p:nvSpPr>
        <p:spPr>
          <a:ln/>
        </p:spPr>
        <p:txBody>
          <a:bodyPr/>
          <a:lstStyle>
            <a:lvl1pPr>
              <a:defRPr/>
            </a:lvl1pPr>
          </a:lstStyle>
          <a:p>
            <a:fld id="{28BA6EA2-6E52-A84A-9FD2-70F25461F03E}"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28600"/>
            <a:ext cx="9144000" cy="6858000"/>
            <a:chOff x="0" y="0"/>
            <a:chExt cx="5760" cy="4320"/>
          </a:xfrm>
        </p:grpSpPr>
        <p:grpSp>
          <p:nvGrpSpPr>
            <p:cNvPr id="1031" name="Group 3"/>
            <p:cNvGrpSpPr>
              <a:grpSpLocks/>
            </p:cNvGrpSpPr>
            <p:nvPr/>
          </p:nvGrpSpPr>
          <p:grpSpPr bwMode="auto">
            <a:xfrm>
              <a:off x="0" y="0"/>
              <a:ext cx="5760" cy="4320"/>
              <a:chOff x="0" y="0"/>
              <a:chExt cx="5760" cy="4320"/>
            </a:xfrm>
          </p:grpSpPr>
          <p:grpSp>
            <p:nvGrpSpPr>
              <p:cNvPr id="1034" name="Group 4"/>
              <p:cNvGrpSpPr>
                <a:grpSpLocks/>
              </p:cNvGrpSpPr>
              <p:nvPr/>
            </p:nvGrpSpPr>
            <p:grpSpPr bwMode="auto">
              <a:xfrm>
                <a:off x="0" y="192"/>
                <a:ext cx="5760" cy="4032"/>
                <a:chOff x="0" y="192"/>
                <a:chExt cx="5760" cy="4032"/>
              </a:xfrm>
            </p:grpSpPr>
            <p:sp>
              <p:nvSpPr>
                <p:cNvPr id="106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7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8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9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grpSp>
          <p:grpSp>
            <p:nvGrpSpPr>
              <p:cNvPr id="1035" name="Group 27"/>
              <p:cNvGrpSpPr>
                <a:grpSpLocks/>
              </p:cNvGrpSpPr>
              <p:nvPr/>
            </p:nvGrpSpPr>
            <p:grpSpPr bwMode="auto">
              <a:xfrm>
                <a:off x="192" y="0"/>
                <a:ext cx="5376" cy="4320"/>
                <a:chOff x="192" y="0"/>
                <a:chExt cx="5376" cy="4320"/>
              </a:xfrm>
            </p:grpSpPr>
            <p:sp>
              <p:nvSpPr>
                <p:cNvPr id="10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10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grpSp>
        </p:grpSp>
        <p:sp>
          <p:nvSpPr>
            <p:cNvPr id="1032"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p:spPr>
          <p:txBody>
            <a:bodyPr wrap="none" anchor="ctr">
              <a:prstTxWarp prst="textNoShape">
                <a:avLst/>
              </a:prstTxWarp>
            </a:bodyPr>
            <a:lstStyle/>
            <a:p>
              <a:pPr>
                <a:defRPr/>
              </a:pPr>
              <a:endParaRPr lang="en-US"/>
            </a:p>
          </p:txBody>
        </p:sp>
        <p:sp>
          <p:nvSpPr>
            <p:cNvPr id="1033" name="Line 58"/>
            <p:cNvSpPr>
              <a:spLocks noChangeShapeType="1"/>
            </p:cNvSpPr>
            <p:nvPr/>
          </p:nvSpPr>
          <p:spPr bwMode="ltGray">
            <a:xfrm>
              <a:off x="5568" y="0"/>
              <a:ext cx="0" cy="1488"/>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grpSp>
      <p:sp>
        <p:nvSpPr>
          <p:cNvPr id="31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buFontTx/>
              <a:buNone/>
              <a:defRPr kumimoji="0" sz="1800">
                <a:solidFill>
                  <a:schemeClr val="tx1"/>
                </a:solidFill>
                <a:latin typeface="Arial" charset="0"/>
                <a:ea typeface="굴림" charset="-127"/>
                <a:cs typeface="굴림" charset="-127"/>
              </a:defRPr>
            </a:lvl1pPr>
          </a:lstStyle>
          <a:p>
            <a:endParaRPr lang="en-US" altLang="ko-KR"/>
          </a:p>
        </p:txBody>
      </p:sp>
      <p:sp>
        <p:nvSpPr>
          <p:cNvPr id="31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kumimoji="0" sz="1400" b="0">
                <a:solidFill>
                  <a:schemeClr val="tx1"/>
                </a:solidFill>
                <a:latin typeface="Verdana" charset="0"/>
                <a:ea typeface="굴림" charset="-127"/>
                <a:cs typeface="굴림" charset="-127"/>
              </a:defRPr>
            </a:lvl1pPr>
          </a:lstStyle>
          <a:p>
            <a:fld id="{CE22B2F6-9613-EE4D-ACF3-B88753401EA2}" type="slidenum">
              <a:rPr lang="en-US" altLang="ko-KR"/>
              <a:pPr/>
              <a:t>‹#›</a:t>
            </a:fld>
            <a:endParaRPr lang="en-US" altLang="ko-KR"/>
          </a:p>
        </p:txBody>
      </p:sp>
      <p:sp>
        <p:nvSpPr>
          <p:cNvPr id="1029" name="Rectangle 68"/>
          <p:cNvSpPr>
            <a:spLocks noChangeArrowheads="1"/>
          </p:cNvSpPr>
          <p:nvPr userDrawn="1"/>
        </p:nvSpPr>
        <p:spPr bwMode="auto">
          <a:xfrm>
            <a:off x="76200" y="261938"/>
            <a:ext cx="2895600" cy="320675"/>
          </a:xfrm>
          <a:prstGeom prst="rect">
            <a:avLst/>
          </a:prstGeom>
          <a:noFill/>
          <a:ln w="9525">
            <a:noFill/>
            <a:miter lim="800000"/>
            <a:headEnd/>
            <a:tailEnd/>
          </a:ln>
        </p:spPr>
        <p:txBody>
          <a:bodyPr>
            <a:prstTxWarp prst="textNoShape">
              <a:avLst/>
            </a:prstTxWarp>
            <a:spAutoFit/>
          </a:bodyPr>
          <a:lstStyle/>
          <a:p>
            <a:pPr>
              <a:lnSpc>
                <a:spcPct val="100000"/>
              </a:lnSpc>
              <a:buFontTx/>
              <a:buNone/>
            </a:pPr>
            <a:r>
              <a:rPr lang="en-US" altLang="ko-KR" sz="1500">
                <a:solidFill>
                  <a:schemeClr val="tx1"/>
                </a:solidFill>
                <a:latin typeface="Arial" charset="0"/>
                <a:ea typeface="휴먼세모음T" pitchFamily="18" charset="-127"/>
                <a:cs typeface="휴먼세모음T" pitchFamily="18" charset="-127"/>
              </a:rPr>
              <a:t>CONVERSATIONAL PRAYER</a:t>
            </a:r>
            <a:endParaRPr lang="en-GB" altLang="ko-KR" sz="1500">
              <a:solidFill>
                <a:schemeClr val="tx1"/>
              </a:solidFill>
              <a:latin typeface="Arial" charset="0"/>
              <a:ea typeface="휴먼세모음T" pitchFamily="18" charset="-127"/>
              <a:cs typeface="휴먼세모음T" pitchFamily="18" charset="-127"/>
            </a:endParaRPr>
          </a:p>
        </p:txBody>
      </p:sp>
      <p:sp>
        <p:nvSpPr>
          <p:cNvPr id="1030" name="Rectangle 69"/>
          <p:cNvSpPr>
            <a:spLocks noChangeArrowheads="1"/>
          </p:cNvSpPr>
          <p:nvPr userDrawn="1"/>
        </p:nvSpPr>
        <p:spPr bwMode="auto">
          <a:xfrm>
            <a:off x="152400" y="554038"/>
            <a:ext cx="8610600" cy="46037"/>
          </a:xfrm>
          <a:prstGeom prst="rect">
            <a:avLst/>
          </a:prstGeom>
          <a:solidFill>
            <a:srgbClr val="141B60"/>
          </a:solidFill>
          <a:ln w="9525">
            <a:noFill/>
            <a:miter lim="800000"/>
            <a:headEnd/>
            <a:tailEnd/>
          </a:ln>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0" fontAlgn="base" latinLnBrk="1" hangingPunct="0">
        <a:spcBef>
          <a:spcPct val="0"/>
        </a:spcBef>
        <a:spcAft>
          <a:spcPct val="0"/>
        </a:spcAft>
        <a:defRPr kumimoji="1" sz="4400">
          <a:solidFill>
            <a:schemeClr val="tx2"/>
          </a:solidFill>
          <a:latin typeface="+mj-lt"/>
          <a:ea typeface="+mj-ea"/>
          <a:cs typeface="굴림" charset="0"/>
        </a:defRPr>
      </a:lvl1pPr>
      <a:lvl2pPr algn="l" rtl="0" eaLnBrk="0" fontAlgn="base" latinLnBrk="1" hangingPunct="0">
        <a:spcBef>
          <a:spcPct val="0"/>
        </a:spcBef>
        <a:spcAft>
          <a:spcPct val="0"/>
        </a:spcAft>
        <a:defRPr kumimoji="1" sz="4400">
          <a:solidFill>
            <a:schemeClr val="tx2"/>
          </a:solidFill>
          <a:latin typeface="Verdana" charset="0"/>
          <a:ea typeface="굴림" charset="-127"/>
          <a:cs typeface="굴림" charset="-127"/>
        </a:defRPr>
      </a:lvl2pPr>
      <a:lvl3pPr algn="l" rtl="0" eaLnBrk="0" fontAlgn="base" latinLnBrk="1" hangingPunct="0">
        <a:spcBef>
          <a:spcPct val="0"/>
        </a:spcBef>
        <a:spcAft>
          <a:spcPct val="0"/>
        </a:spcAft>
        <a:defRPr kumimoji="1" sz="4400">
          <a:solidFill>
            <a:schemeClr val="tx2"/>
          </a:solidFill>
          <a:latin typeface="Verdana" charset="0"/>
          <a:ea typeface="굴림" charset="-127"/>
          <a:cs typeface="굴림" charset="-127"/>
        </a:defRPr>
      </a:lvl3pPr>
      <a:lvl4pPr algn="l" rtl="0" eaLnBrk="0" fontAlgn="base" latinLnBrk="1" hangingPunct="0">
        <a:spcBef>
          <a:spcPct val="0"/>
        </a:spcBef>
        <a:spcAft>
          <a:spcPct val="0"/>
        </a:spcAft>
        <a:defRPr kumimoji="1" sz="4400">
          <a:solidFill>
            <a:schemeClr val="tx2"/>
          </a:solidFill>
          <a:latin typeface="Verdana" charset="0"/>
          <a:ea typeface="굴림" charset="-127"/>
          <a:cs typeface="굴림" charset="-127"/>
        </a:defRPr>
      </a:lvl4pPr>
      <a:lvl5pPr algn="l" rtl="0" eaLnBrk="0" fontAlgn="base" latinLnBrk="1" hangingPunct="0">
        <a:spcBef>
          <a:spcPct val="0"/>
        </a:spcBef>
        <a:spcAft>
          <a:spcPct val="0"/>
        </a:spcAft>
        <a:defRPr kumimoji="1" sz="4400">
          <a:solidFill>
            <a:schemeClr val="tx2"/>
          </a:solidFill>
          <a:latin typeface="Verdana" charset="0"/>
          <a:ea typeface="굴림" charset="-127"/>
          <a:cs typeface="굴림" charset="-127"/>
        </a:defRPr>
      </a:lvl5pPr>
      <a:lvl6pPr marL="457200" algn="l" rtl="0" fontAlgn="base" latinLnBrk="1">
        <a:spcBef>
          <a:spcPct val="0"/>
        </a:spcBef>
        <a:spcAft>
          <a:spcPct val="0"/>
        </a:spcAft>
        <a:defRPr kumimoji="1" sz="4400">
          <a:solidFill>
            <a:schemeClr val="tx2"/>
          </a:solidFill>
          <a:latin typeface="굴림" charset="-127"/>
          <a:ea typeface="굴림" charset="-127"/>
          <a:cs typeface="굴림" charset="-127"/>
        </a:defRPr>
      </a:lvl6pPr>
      <a:lvl7pPr marL="914400" algn="l" rtl="0" fontAlgn="base" latinLnBrk="1">
        <a:spcBef>
          <a:spcPct val="0"/>
        </a:spcBef>
        <a:spcAft>
          <a:spcPct val="0"/>
        </a:spcAft>
        <a:defRPr kumimoji="1" sz="4400">
          <a:solidFill>
            <a:schemeClr val="tx2"/>
          </a:solidFill>
          <a:latin typeface="굴림" charset="-127"/>
          <a:ea typeface="굴림" charset="-127"/>
          <a:cs typeface="굴림" charset="-127"/>
        </a:defRPr>
      </a:lvl7pPr>
      <a:lvl8pPr marL="1371600" algn="l" rtl="0" fontAlgn="base" latinLnBrk="1">
        <a:spcBef>
          <a:spcPct val="0"/>
        </a:spcBef>
        <a:spcAft>
          <a:spcPct val="0"/>
        </a:spcAft>
        <a:defRPr kumimoji="1" sz="4400">
          <a:solidFill>
            <a:schemeClr val="tx2"/>
          </a:solidFill>
          <a:latin typeface="굴림" charset="-127"/>
          <a:ea typeface="굴림" charset="-127"/>
          <a:cs typeface="굴림" charset="-127"/>
        </a:defRPr>
      </a:lvl8pPr>
      <a:lvl9pPr marL="1828800" algn="l" rtl="0" fontAlgn="base" latinLnBrk="1">
        <a:spcBef>
          <a:spcPct val="0"/>
        </a:spcBef>
        <a:spcAft>
          <a:spcPct val="0"/>
        </a:spcAft>
        <a:defRPr kumimoji="1" sz="4400">
          <a:solidFill>
            <a:schemeClr val="tx2"/>
          </a:solidFill>
          <a:latin typeface="굴림" charset="-127"/>
          <a:ea typeface="굴림" charset="-127"/>
          <a:cs typeface="굴림" charset="-127"/>
        </a:defRPr>
      </a:lvl9pPr>
    </p:titleStyle>
    <p:bodyStyle>
      <a:lvl1pPr marL="342900" indent="-342900" algn="l" rtl="0" eaLnBrk="0" fontAlgn="base" latinLnBrk="1" hangingPunct="0">
        <a:spcBef>
          <a:spcPct val="20000"/>
        </a:spcBef>
        <a:spcAft>
          <a:spcPct val="0"/>
        </a:spcAft>
        <a:buClr>
          <a:schemeClr val="hlink"/>
        </a:buClr>
        <a:buSzPct val="110000"/>
        <a:buFont typeface="Wingdings" charset="2"/>
        <a:buBlip>
          <a:blip r:embed="rId13"/>
        </a:buBlip>
        <a:defRPr kumimoji="1" sz="3200">
          <a:solidFill>
            <a:schemeClr val="tx1"/>
          </a:solidFill>
          <a:latin typeface="+mn-lt"/>
          <a:ea typeface="+mn-ea"/>
          <a:cs typeface="굴림" charset="0"/>
        </a:defRPr>
      </a:lvl1pPr>
      <a:lvl2pPr marL="742950" indent="-285750" algn="l" rtl="0" eaLnBrk="0" fontAlgn="base" latinLnBrk="1" hangingPunct="0">
        <a:spcBef>
          <a:spcPct val="20000"/>
        </a:spcBef>
        <a:spcAft>
          <a:spcPct val="0"/>
        </a:spcAft>
        <a:buClr>
          <a:schemeClr val="tx1"/>
        </a:buClr>
        <a:buSzPct val="60000"/>
        <a:buFont typeface="Wingdings" charset="2"/>
        <a:buChar char="n"/>
        <a:defRPr kumimoji="1" sz="2800">
          <a:solidFill>
            <a:schemeClr val="tx1"/>
          </a:solidFill>
          <a:latin typeface="+mn-lt"/>
          <a:ea typeface="+mn-ea"/>
          <a:cs typeface="굴림" charset="0"/>
        </a:defRPr>
      </a:lvl2pPr>
      <a:lvl3pPr marL="1143000" indent="-228600" algn="l" rtl="0" eaLnBrk="0" fontAlgn="base" latinLnBrk="1" hangingPunct="0">
        <a:spcBef>
          <a:spcPct val="20000"/>
        </a:spcBef>
        <a:spcAft>
          <a:spcPct val="0"/>
        </a:spcAft>
        <a:buClr>
          <a:schemeClr val="hlink"/>
        </a:buClr>
        <a:buSzPct val="95000"/>
        <a:buFont typeface="Wingdings" charset="2"/>
        <a:buChar char="w"/>
        <a:defRPr kumimoji="1" sz="2400">
          <a:solidFill>
            <a:schemeClr val="tx1"/>
          </a:solidFill>
          <a:latin typeface="+mn-lt"/>
          <a:ea typeface="+mn-ea"/>
          <a:cs typeface="굴림" charset="0"/>
        </a:defRPr>
      </a:lvl3pPr>
      <a:lvl4pPr marL="1600200" indent="-228600" algn="l" rtl="0" eaLnBrk="0" fontAlgn="base" latinLnBrk="1" hangingPunct="0">
        <a:spcBef>
          <a:spcPct val="20000"/>
        </a:spcBef>
        <a:spcAft>
          <a:spcPct val="0"/>
        </a:spcAft>
        <a:buClr>
          <a:schemeClr val="tx1"/>
        </a:buClr>
        <a:buSzPct val="65000"/>
        <a:buFont typeface="Wingdings" charset="2"/>
        <a:buChar char="n"/>
        <a:defRPr kumimoji="1" sz="2000">
          <a:solidFill>
            <a:schemeClr val="tx1"/>
          </a:solidFill>
          <a:latin typeface="+mn-lt"/>
          <a:ea typeface="+mn-ea"/>
          <a:cs typeface="굴림" charset="0"/>
        </a:defRPr>
      </a:lvl4pPr>
      <a:lvl5pPr marL="2057400" indent="-228600" algn="l" rtl="0" eaLnBrk="0" fontAlgn="base" latinLnBrk="1" hangingPunct="0">
        <a:spcBef>
          <a:spcPct val="20000"/>
        </a:spcBef>
        <a:spcAft>
          <a:spcPct val="0"/>
        </a:spcAft>
        <a:buClr>
          <a:schemeClr val="hlink"/>
        </a:buClr>
        <a:buSzPct val="60000"/>
        <a:buFont typeface="Wingdings" charset="2"/>
        <a:buChar char="n"/>
        <a:defRPr kumimoji="1" sz="2000">
          <a:solidFill>
            <a:schemeClr val="tx1"/>
          </a:solidFill>
          <a:latin typeface="+mn-lt"/>
          <a:ea typeface="+mn-ea"/>
          <a:cs typeface="굴림" charset="0"/>
        </a:defRPr>
      </a:lvl5pPr>
      <a:lvl6pPr marL="2514600" indent="-228600" algn="l" rtl="0" fontAlgn="base" latinLnBrk="1">
        <a:spcBef>
          <a:spcPct val="20000"/>
        </a:spcBef>
        <a:spcAft>
          <a:spcPct val="0"/>
        </a:spcAft>
        <a:buClr>
          <a:schemeClr val="hlink"/>
        </a:buClr>
        <a:buSzPct val="60000"/>
        <a:buFont typeface="Wingdings" charset="2"/>
        <a:buChar char="n"/>
        <a:defRPr kumimoji="1" sz="2000">
          <a:solidFill>
            <a:schemeClr val="tx1"/>
          </a:solidFill>
          <a:latin typeface="+mn-lt"/>
          <a:ea typeface="+mn-ea"/>
          <a:cs typeface="+mn-cs"/>
        </a:defRPr>
      </a:lvl6pPr>
      <a:lvl7pPr marL="2971800" indent="-228600" algn="l" rtl="0" fontAlgn="base" latinLnBrk="1">
        <a:spcBef>
          <a:spcPct val="20000"/>
        </a:spcBef>
        <a:spcAft>
          <a:spcPct val="0"/>
        </a:spcAft>
        <a:buClr>
          <a:schemeClr val="hlink"/>
        </a:buClr>
        <a:buSzPct val="60000"/>
        <a:buFont typeface="Wingdings" charset="2"/>
        <a:buChar char="n"/>
        <a:defRPr kumimoji="1" sz="2000">
          <a:solidFill>
            <a:schemeClr val="tx1"/>
          </a:solidFill>
          <a:latin typeface="+mn-lt"/>
          <a:ea typeface="+mn-ea"/>
          <a:cs typeface="+mn-cs"/>
        </a:defRPr>
      </a:lvl7pPr>
      <a:lvl8pPr marL="3429000" indent="-228600" algn="l" rtl="0" fontAlgn="base" latinLnBrk="1">
        <a:spcBef>
          <a:spcPct val="20000"/>
        </a:spcBef>
        <a:spcAft>
          <a:spcPct val="0"/>
        </a:spcAft>
        <a:buClr>
          <a:schemeClr val="hlink"/>
        </a:buClr>
        <a:buSzPct val="60000"/>
        <a:buFont typeface="Wingdings" charset="2"/>
        <a:buChar char="n"/>
        <a:defRPr kumimoji="1" sz="2000">
          <a:solidFill>
            <a:schemeClr val="tx1"/>
          </a:solidFill>
          <a:latin typeface="+mn-lt"/>
          <a:ea typeface="+mn-ea"/>
          <a:cs typeface="+mn-cs"/>
        </a:defRPr>
      </a:lvl8pPr>
      <a:lvl9pPr marL="3886200" indent="-228600" algn="l" rtl="0" fontAlgn="base" latinLnBrk="1">
        <a:spcBef>
          <a:spcPct val="20000"/>
        </a:spcBef>
        <a:spcAft>
          <a:spcPct val="0"/>
        </a:spcAft>
        <a:buClr>
          <a:schemeClr val="hlink"/>
        </a:buClr>
        <a:buSzPct val="60000"/>
        <a:buFont typeface="Wingdings" charset="2"/>
        <a:buChar char="n"/>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png"/><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7.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1173493" y="2708920"/>
            <a:ext cx="6628738" cy="1415772"/>
          </a:xfrm>
          <a:prstGeom prst="rect">
            <a:avLst/>
          </a:prstGeom>
          <a:noFill/>
          <a:ln w="9525">
            <a:noFill/>
            <a:miter lim="800000"/>
            <a:headEnd/>
            <a:tailEnd/>
          </a:ln>
        </p:spPr>
        <p:txBody>
          <a:bodyPr wrap="none">
            <a:prstTxWarp prst="textNoShape">
              <a:avLst/>
            </a:prstTxWarp>
            <a:spAutoFit/>
          </a:bodyPr>
          <a:lstStyle/>
          <a:p>
            <a:pPr algn="ctr">
              <a:lnSpc>
                <a:spcPct val="100000"/>
              </a:lnSpc>
              <a:buFontTx/>
              <a:buNone/>
            </a:pPr>
            <a:r>
              <a:rPr lang="en-US" altLang="ko-KR" sz="5400" i="1" dirty="0">
                <a:latin typeface="Times New Roman" pitchFamily="18" charset="0"/>
                <a:ea typeface="Arial Black" charset="0"/>
                <a:cs typeface="Times New Roman" pitchFamily="18" charset="0"/>
              </a:rPr>
              <a:t>Conversational </a:t>
            </a:r>
            <a:r>
              <a:rPr lang="en-US" altLang="ko-KR" sz="5400" i="1" dirty="0" smtClean="0">
                <a:latin typeface="Times New Roman" pitchFamily="18" charset="0"/>
                <a:ea typeface="Arial Black" charset="0"/>
                <a:cs typeface="Times New Roman" pitchFamily="18" charset="0"/>
              </a:rPr>
              <a:t>Prayer</a:t>
            </a:r>
          </a:p>
          <a:p>
            <a:pPr algn="ctr">
              <a:lnSpc>
                <a:spcPct val="100000"/>
              </a:lnSpc>
              <a:buFontTx/>
              <a:buNone/>
            </a:pPr>
            <a:r>
              <a:rPr lang="en-US" altLang="ko-KR" i="1" dirty="0" smtClean="0">
                <a:latin typeface="Times New Roman" pitchFamily="18" charset="0"/>
                <a:ea typeface="Arial Black" charset="0"/>
                <a:cs typeface="Times New Roman" pitchFamily="18" charset="0"/>
              </a:rPr>
              <a:t>Based on AMCF Reference Manual</a:t>
            </a:r>
            <a:endParaRPr lang="en-US" altLang="ko-KR" sz="5400" i="1" dirty="0">
              <a:latin typeface="Times New Roman" pitchFamily="18" charset="0"/>
              <a:ea typeface="Arial Black"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xfrm>
            <a:off x="7256463" y="6400800"/>
            <a:ext cx="1905000" cy="457200"/>
          </a:xfrm>
          <a:noFill/>
        </p:spPr>
        <p:txBody>
          <a:bodyPr/>
          <a:lstStyle/>
          <a:p>
            <a:fld id="{C08C18D4-7334-8142-9379-2D740993077A}" type="slidenum">
              <a:rPr lang="en-US" altLang="ko-KR"/>
              <a:pPr/>
              <a:t>10</a:t>
            </a:fld>
            <a:endParaRPr lang="en-US" altLang="ko-KR"/>
          </a:p>
        </p:txBody>
      </p:sp>
      <p:sp>
        <p:nvSpPr>
          <p:cNvPr id="33795" name="Rectangle 3"/>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
        <p:nvSpPr>
          <p:cNvPr id="5" name="Text Box 3"/>
          <p:cNvSpPr txBox="1">
            <a:spLocks noChangeArrowheads="1"/>
          </p:cNvSpPr>
          <p:nvPr/>
        </p:nvSpPr>
        <p:spPr bwMode="auto">
          <a:xfrm>
            <a:off x="592510" y="746115"/>
            <a:ext cx="8419846" cy="4708981"/>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Basic Guidelines</a:t>
            </a:r>
          </a:p>
          <a:p>
            <a:pPr algn="ctr">
              <a:lnSpc>
                <a:spcPct val="100000"/>
              </a:lnSpc>
              <a:buFontTx/>
              <a:buNone/>
            </a:pPr>
            <a:r>
              <a:rPr lang="en-US" altLang="ko-KR" i="1" dirty="0" smtClean="0">
                <a:latin typeface="Times New Roman" pitchFamily="18" charset="0"/>
                <a:ea typeface="Arial Black" charset="0"/>
                <a:cs typeface="Times New Roman" pitchFamily="18" charset="0"/>
              </a:rPr>
              <a:t>(Not rigid rules)</a:t>
            </a:r>
          </a:p>
          <a:p>
            <a:pPr marL="342900" indent="-342900">
              <a:lnSpc>
                <a:spcPct val="100000"/>
              </a:lnSpc>
              <a:buAutoNum type="arabicPeriod"/>
            </a:pPr>
            <a:endParaRPr lang="en-US" altLang="ko-KR" sz="2800" dirty="0" smtClean="0">
              <a:latin typeface="Calibri" pitchFamily="34" charset="0"/>
              <a:ea typeface="바탕" charset="-127"/>
              <a:cs typeface="Calibri" pitchFamily="34" charset="0"/>
            </a:endParaRPr>
          </a:p>
          <a:p>
            <a:pPr>
              <a:lnSpc>
                <a:spcPct val="100000"/>
              </a:lnSpc>
              <a:buFontTx/>
              <a:buNone/>
            </a:pPr>
            <a:r>
              <a:rPr lang="en-US" altLang="ko-KR" sz="2800" dirty="0" smtClean="0">
                <a:latin typeface="Calibri" pitchFamily="34" charset="0"/>
                <a:ea typeface="바탕" charset="-127"/>
                <a:cs typeface="Calibri" pitchFamily="34" charset="0"/>
              </a:rPr>
              <a:t>2</a:t>
            </a:r>
            <a:r>
              <a:rPr lang="en-US" altLang="ko-KR" sz="2800" dirty="0">
                <a:latin typeface="Calibri" pitchFamily="34" charset="0"/>
                <a:ea typeface="바탕" charset="-127"/>
                <a:cs typeface="Calibri" pitchFamily="34" charset="0"/>
              </a:rPr>
              <a:t>. Everybody participates who so desires, but no one is forced to </a:t>
            </a:r>
            <a:r>
              <a:rPr lang="en-US" altLang="ko-KR" sz="2800" dirty="0" smtClean="0">
                <a:latin typeface="Calibri" pitchFamily="34" charset="0"/>
                <a:ea typeface="바탕" charset="-127"/>
                <a:cs typeface="Calibri" pitchFamily="34" charset="0"/>
              </a:rPr>
              <a:t>participate.</a:t>
            </a:r>
          </a:p>
          <a:p>
            <a:pPr>
              <a:lnSpc>
                <a:spcPct val="100000"/>
              </a:lnSpc>
              <a:spcBef>
                <a:spcPts val="2400"/>
              </a:spcBef>
              <a:buFontTx/>
              <a:buNone/>
            </a:pPr>
            <a:r>
              <a:rPr lang="en-US" altLang="ko-KR" sz="2800" dirty="0" smtClean="0">
                <a:latin typeface="Calibri" pitchFamily="34" charset="0"/>
                <a:ea typeface="바탕" charset="-127"/>
                <a:cs typeface="Calibri" pitchFamily="34" charset="0"/>
              </a:rPr>
              <a:t>3.  No </a:t>
            </a:r>
            <a:r>
              <a:rPr lang="en-US" altLang="ko-KR" sz="2800" dirty="0">
                <a:latin typeface="Calibri" pitchFamily="34" charset="0"/>
                <a:ea typeface="바탕" charset="-127"/>
                <a:cs typeface="Calibri" pitchFamily="34" charset="0"/>
              </a:rPr>
              <a:t>one monopolizes. </a:t>
            </a:r>
          </a:p>
          <a:p>
            <a:pPr marL="742950" indent="-228600">
              <a:lnSpc>
                <a:spcPct val="100000"/>
              </a:lnSpc>
              <a:buFont typeface="Arial" pitchFamily="34" charset="0"/>
              <a:buChar char="•"/>
            </a:pPr>
            <a:r>
              <a:rPr lang="en-US" altLang="ko-KR" sz="2400" dirty="0" smtClean="0">
                <a:latin typeface="Calibri" pitchFamily="34" charset="0"/>
                <a:ea typeface="바탕" charset="-127"/>
                <a:cs typeface="Calibri" pitchFamily="34" charset="0"/>
              </a:rPr>
              <a:t>Keep </a:t>
            </a:r>
            <a:r>
              <a:rPr lang="en-US" altLang="ko-KR" sz="2400" dirty="0">
                <a:latin typeface="Calibri" pitchFamily="34" charset="0"/>
                <a:ea typeface="바탕" charset="-127"/>
                <a:cs typeface="Calibri" pitchFamily="34" charset="0"/>
              </a:rPr>
              <a:t>prayers brief, just a sentence or </a:t>
            </a:r>
            <a:r>
              <a:rPr lang="en-US" altLang="ko-KR" sz="2400" dirty="0" smtClean="0">
                <a:latin typeface="Calibri" pitchFamily="34" charset="0"/>
                <a:ea typeface="바탕" charset="-127"/>
                <a:cs typeface="Calibri" pitchFamily="34" charset="0"/>
              </a:rPr>
              <a:t>short paragraph.</a:t>
            </a:r>
          </a:p>
          <a:p>
            <a:pPr marL="742950" indent="-228600">
              <a:lnSpc>
                <a:spcPct val="100000"/>
              </a:lnSpc>
              <a:buFont typeface="Arial" pitchFamily="34" charset="0"/>
              <a:buChar char="•"/>
            </a:pPr>
            <a:r>
              <a:rPr lang="en-US" altLang="ko-KR" sz="2400" dirty="0" smtClean="0">
                <a:latin typeface="Calibri" pitchFamily="34" charset="0"/>
                <a:ea typeface="바탕" charset="-127"/>
                <a:cs typeface="Calibri" pitchFamily="34" charset="0"/>
              </a:rPr>
              <a:t>Pray </a:t>
            </a:r>
            <a:r>
              <a:rPr lang="en-US" altLang="ko-KR" sz="2400" dirty="0">
                <a:latin typeface="Calibri" pitchFamily="34" charset="0"/>
                <a:ea typeface="바탕" charset="-127"/>
                <a:cs typeface="Calibri" pitchFamily="34" charset="0"/>
              </a:rPr>
              <a:t>as often as you like, but give AT LEAST one other person a turn before praying again. </a:t>
            </a:r>
            <a:endParaRPr lang="en-US" altLang="ko-KR" sz="2400" dirty="0" smtClean="0">
              <a:latin typeface="Calibri" pitchFamily="34" charset="0"/>
              <a:ea typeface="바탕" charset="-127"/>
              <a:cs typeface="Calibri" pitchFamily="34" charset="0"/>
            </a:endParaRPr>
          </a:p>
          <a:p>
            <a:pPr marL="742950" indent="-228600">
              <a:lnSpc>
                <a:spcPct val="100000"/>
              </a:lnSpc>
              <a:buFont typeface="Arial" pitchFamily="34" charset="0"/>
              <a:buChar char="•"/>
            </a:pPr>
            <a:r>
              <a:rPr lang="en-US" altLang="ko-KR" sz="2400" dirty="0" smtClean="0">
                <a:latin typeface="Calibri" pitchFamily="34" charset="0"/>
                <a:ea typeface="바탕" charset="-127"/>
                <a:cs typeface="Calibri" pitchFamily="34" charset="0"/>
              </a:rPr>
              <a:t>Silence </a:t>
            </a:r>
            <a:r>
              <a:rPr lang="en-US" altLang="ko-KR" sz="2400" dirty="0">
                <a:latin typeface="Calibri" pitchFamily="34" charset="0"/>
                <a:ea typeface="바탕" charset="-127"/>
                <a:cs typeface="Calibri" pitchFamily="34" charset="0"/>
              </a:rPr>
              <a:t>is OK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2"/>
          <p:cNvSpPr>
            <a:spLocks noGrp="1"/>
          </p:cNvSpPr>
          <p:nvPr>
            <p:ph type="sldNum" sz="quarter" idx="11"/>
          </p:nvPr>
        </p:nvSpPr>
        <p:spPr>
          <a:xfrm>
            <a:off x="7236296" y="6381328"/>
            <a:ext cx="1905000" cy="457200"/>
          </a:xfrm>
          <a:noFill/>
        </p:spPr>
        <p:txBody>
          <a:bodyPr/>
          <a:lstStyle/>
          <a:p>
            <a:fld id="{50FA4F91-3390-4844-B572-9BA59447BEC7}" type="slidenum">
              <a:rPr lang="en-US" altLang="ko-KR"/>
              <a:pPr/>
              <a:t>11</a:t>
            </a:fld>
            <a:endParaRPr lang="en-US" altLang="ko-KR"/>
          </a:p>
        </p:txBody>
      </p:sp>
      <p:graphicFrame>
        <p:nvGraphicFramePr>
          <p:cNvPr id="35842" name="Object 2"/>
          <p:cNvGraphicFramePr>
            <a:graphicFrameLocks noChangeAspect="1"/>
          </p:cNvGraphicFramePr>
          <p:nvPr>
            <p:extLst>
              <p:ext uri="{D42A27DB-BD31-4B8C-83A1-F6EECF244321}">
                <p14:modId xmlns:p14="http://schemas.microsoft.com/office/powerpoint/2010/main" val="139819588"/>
              </p:ext>
            </p:extLst>
          </p:nvPr>
        </p:nvGraphicFramePr>
        <p:xfrm>
          <a:off x="2158502" y="4435719"/>
          <a:ext cx="4501730" cy="2089625"/>
        </p:xfrm>
        <a:graphic>
          <a:graphicData uri="http://schemas.openxmlformats.org/presentationml/2006/ole">
            <mc:AlternateContent xmlns:mc="http://schemas.openxmlformats.org/markup-compatibility/2006">
              <mc:Choice xmlns:v="urn:schemas-microsoft-com:vml" Requires="v">
                <p:oleObj spid="_x0000_s35850" name="Image" r:id="rId4" imgW="4381098" imgH="1975359" progId="">
                  <p:embed/>
                </p:oleObj>
              </mc:Choice>
              <mc:Fallback>
                <p:oleObj name="Image" r:id="rId4" imgW="4381098" imgH="197535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502" y="4435719"/>
                        <a:ext cx="4501730" cy="2089625"/>
                      </a:xfrm>
                      <a:prstGeom prst="rect">
                        <a:avLst/>
                      </a:prstGeom>
                      <a:noFill/>
                      <a:ln>
                        <a:noFill/>
                      </a:ln>
                      <a:effectLst/>
                    </p:spPr>
                  </p:pic>
                </p:oleObj>
              </mc:Fallback>
            </mc:AlternateContent>
          </a:graphicData>
        </a:graphic>
      </p:graphicFrame>
      <p:sp>
        <p:nvSpPr>
          <p:cNvPr id="35844" name="Text Box 6"/>
          <p:cNvSpPr txBox="1">
            <a:spLocks noChangeArrowheads="1"/>
          </p:cNvSpPr>
          <p:nvPr/>
        </p:nvSpPr>
        <p:spPr bwMode="auto">
          <a:xfrm>
            <a:off x="3544838" y="5924068"/>
            <a:ext cx="1679370"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dirty="0">
                <a:solidFill>
                  <a:schemeClr val="tx1"/>
                </a:solidFill>
                <a:latin typeface="Arial Black" charset="0"/>
                <a:ea typeface="굴림" charset="-127"/>
                <a:cs typeface="굴림" charset="-127"/>
              </a:rPr>
              <a:t>Thanksgiving</a:t>
            </a:r>
          </a:p>
        </p:txBody>
      </p:sp>
      <p:sp>
        <p:nvSpPr>
          <p:cNvPr id="35845" name="Text Box 7"/>
          <p:cNvSpPr txBox="1">
            <a:spLocks noChangeArrowheads="1"/>
          </p:cNvSpPr>
          <p:nvPr/>
        </p:nvSpPr>
        <p:spPr bwMode="auto">
          <a:xfrm>
            <a:off x="2051720" y="4928746"/>
            <a:ext cx="1277914"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dirty="0">
                <a:solidFill>
                  <a:schemeClr val="tx1"/>
                </a:solidFill>
                <a:latin typeface="Arial Black" charset="0"/>
                <a:ea typeface="굴림" charset="-127"/>
                <a:cs typeface="굴림" charset="-127"/>
              </a:rPr>
              <a:t>Adoration</a:t>
            </a:r>
          </a:p>
        </p:txBody>
      </p:sp>
      <p:sp>
        <p:nvSpPr>
          <p:cNvPr id="35846" name="Text Box 8"/>
          <p:cNvSpPr txBox="1">
            <a:spLocks noChangeArrowheads="1"/>
          </p:cNvSpPr>
          <p:nvPr/>
        </p:nvSpPr>
        <p:spPr bwMode="auto">
          <a:xfrm>
            <a:off x="5148064" y="4928746"/>
            <a:ext cx="1233030"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dirty="0">
                <a:solidFill>
                  <a:schemeClr val="tx1"/>
                </a:solidFill>
                <a:latin typeface="Arial Black" charset="0"/>
                <a:ea typeface="굴림" charset="-127"/>
                <a:cs typeface="굴림" charset="-127"/>
              </a:rPr>
              <a:t>Attention</a:t>
            </a:r>
          </a:p>
        </p:txBody>
      </p:sp>
      <p:sp>
        <p:nvSpPr>
          <p:cNvPr id="35847" name="Rectangle 3"/>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
        <p:nvSpPr>
          <p:cNvPr id="9" name="Text Box 3"/>
          <p:cNvSpPr txBox="1">
            <a:spLocks noChangeArrowheads="1"/>
          </p:cNvSpPr>
          <p:nvPr/>
        </p:nvSpPr>
        <p:spPr bwMode="auto">
          <a:xfrm>
            <a:off x="597600" y="746115"/>
            <a:ext cx="8419846" cy="3914918"/>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Basic Guidelines</a:t>
            </a:r>
          </a:p>
          <a:p>
            <a:pPr algn="ctr">
              <a:lnSpc>
                <a:spcPct val="100000"/>
              </a:lnSpc>
              <a:buFontTx/>
              <a:buNone/>
            </a:pPr>
            <a:r>
              <a:rPr lang="en-US" altLang="ko-KR" i="1" dirty="0" smtClean="0">
                <a:latin typeface="Times New Roman" pitchFamily="18" charset="0"/>
                <a:ea typeface="Arial Black" charset="0"/>
                <a:cs typeface="Times New Roman" pitchFamily="18" charset="0"/>
              </a:rPr>
              <a:t>(Not rigid rules)</a:t>
            </a:r>
          </a:p>
          <a:p>
            <a:pPr marL="342900" indent="-342900">
              <a:lnSpc>
                <a:spcPct val="100000"/>
              </a:lnSpc>
              <a:buAutoNum type="arabicPeriod"/>
            </a:pPr>
            <a:endParaRPr lang="en-US" altLang="ko-KR" sz="2800" dirty="0" smtClean="0">
              <a:latin typeface="Calibri" pitchFamily="34" charset="0"/>
              <a:ea typeface="바탕" charset="-127"/>
              <a:cs typeface="Calibri" pitchFamily="34" charset="0"/>
            </a:endParaRPr>
          </a:p>
          <a:p>
            <a:pPr>
              <a:lnSpc>
                <a:spcPct val="100000"/>
              </a:lnSpc>
              <a:buFontTx/>
              <a:buNone/>
            </a:pPr>
            <a:r>
              <a:rPr lang="en-US" altLang="ko-KR" sz="2800" dirty="0">
                <a:latin typeface="Calibri" pitchFamily="34" charset="0"/>
                <a:ea typeface="바탕" charset="-127"/>
                <a:cs typeface="Calibri" pitchFamily="34" charset="0"/>
              </a:rPr>
              <a:t>4</a:t>
            </a:r>
            <a:r>
              <a:rPr lang="en-US" altLang="ko-KR" sz="2800" dirty="0" smtClean="0">
                <a:latin typeface="Calibri" pitchFamily="34" charset="0"/>
                <a:ea typeface="바탕" charset="-127"/>
                <a:cs typeface="Calibri" pitchFamily="34" charset="0"/>
              </a:rPr>
              <a:t>. </a:t>
            </a:r>
            <a:r>
              <a:rPr lang="en-US" altLang="ko-KR" sz="2800" u="sng" dirty="0" smtClean="0">
                <a:latin typeface="Calibri" pitchFamily="34" charset="0"/>
                <a:ea typeface="바탕" charset="-127"/>
                <a:cs typeface="Calibri" pitchFamily="34" charset="0"/>
              </a:rPr>
              <a:t>Be </a:t>
            </a:r>
            <a:r>
              <a:rPr lang="en-US" altLang="ko-KR" sz="2800" u="sng" dirty="0">
                <a:latin typeface="Calibri" pitchFamily="34" charset="0"/>
                <a:ea typeface="바탕" charset="-127"/>
                <a:cs typeface="Calibri" pitchFamily="34" charset="0"/>
              </a:rPr>
              <a:t>aware and respond in </a:t>
            </a:r>
            <a:r>
              <a:rPr lang="en-US" altLang="ko-KR" sz="2800" u="sng" dirty="0" smtClean="0">
                <a:latin typeface="Calibri" pitchFamily="34" charset="0"/>
                <a:ea typeface="바탕" charset="-127"/>
                <a:cs typeface="Calibri" pitchFamily="34" charset="0"/>
              </a:rPr>
              <a:t>three  </a:t>
            </a:r>
            <a:r>
              <a:rPr lang="en-US" altLang="ko-KR" sz="2800" u="sng" dirty="0">
                <a:latin typeface="Calibri" pitchFamily="34" charset="0"/>
                <a:ea typeface="바탕" charset="-127"/>
                <a:cs typeface="Calibri" pitchFamily="34" charset="0"/>
              </a:rPr>
              <a:t>areas: </a:t>
            </a:r>
          </a:p>
          <a:p>
            <a:pPr marL="342900" indent="-342900">
              <a:lnSpc>
                <a:spcPct val="130000"/>
              </a:lnSpc>
              <a:buFontTx/>
              <a:buNone/>
            </a:pPr>
            <a:r>
              <a:rPr lang="en-US" altLang="ko-KR" sz="2800"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 a</a:t>
            </a:r>
            <a:r>
              <a:rPr lang="en-US" altLang="ko-KR" sz="2800" dirty="0">
                <a:latin typeface="Calibri" pitchFamily="34" charset="0"/>
                <a:ea typeface="바탕" charset="-127"/>
                <a:cs typeface="Calibri" pitchFamily="34" charset="0"/>
              </a:rPr>
              <a:t>. </a:t>
            </a:r>
            <a:r>
              <a:rPr lang="en-US" altLang="ko-KR" sz="2800" u="sng" dirty="0">
                <a:latin typeface="Calibri" pitchFamily="34" charset="0"/>
                <a:ea typeface="바탕" charset="-127"/>
                <a:cs typeface="Calibri" pitchFamily="34" charset="0"/>
              </a:rPr>
              <a:t>Aware of </a:t>
            </a:r>
            <a:r>
              <a:rPr lang="en-US" altLang="ko-KR" sz="2800" u="sng" dirty="0" smtClean="0">
                <a:latin typeface="Calibri" pitchFamily="34" charset="0"/>
                <a:ea typeface="바탕" charset="-127"/>
                <a:cs typeface="Calibri" pitchFamily="34" charset="0"/>
              </a:rPr>
              <a:t>God</a:t>
            </a:r>
            <a:r>
              <a:rPr lang="en-US" altLang="ko-KR" sz="2800" dirty="0" smtClean="0">
                <a:latin typeface="Calibri" pitchFamily="34" charset="0"/>
                <a:ea typeface="바탕" charset="-127"/>
                <a:cs typeface="Calibri" pitchFamily="34" charset="0"/>
              </a:rPr>
              <a:t> who </a:t>
            </a:r>
            <a:r>
              <a:rPr lang="en-US" altLang="ko-KR" sz="2800" dirty="0">
                <a:latin typeface="Calibri" pitchFamily="34" charset="0"/>
                <a:ea typeface="바탕" charset="-127"/>
                <a:cs typeface="Calibri" pitchFamily="34" charset="0"/>
              </a:rPr>
              <a:t>is present with </a:t>
            </a:r>
            <a:r>
              <a:rPr lang="en-US" altLang="ko-KR" sz="2800" dirty="0" smtClean="0">
                <a:latin typeface="Calibri" pitchFamily="34" charset="0"/>
                <a:ea typeface="바탕" charset="-127"/>
                <a:cs typeface="Calibri" pitchFamily="34" charset="0"/>
              </a:rPr>
              <a:t>us</a:t>
            </a:r>
            <a:endParaRPr lang="en-US" altLang="ko-KR" sz="2800" dirty="0">
              <a:latin typeface="Calibri" pitchFamily="34" charset="0"/>
              <a:ea typeface="바탕" charset="-127"/>
              <a:cs typeface="Calibri" pitchFamily="34" charset="0"/>
            </a:endParaRP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Adoration</a:t>
            </a:r>
            <a:r>
              <a:rPr lang="en-US" altLang="ko-KR" sz="2800" dirty="0">
                <a:latin typeface="Calibri" pitchFamily="34" charset="0"/>
                <a:ea typeface="바탕" charset="-127"/>
                <a:cs typeface="Calibri" pitchFamily="34" charset="0"/>
              </a:rPr>
              <a:t>: who He IS.</a:t>
            </a:r>
            <a:endParaRPr lang="en-GB" altLang="ko-KR" sz="2800" dirty="0">
              <a:latin typeface="Calibri" pitchFamily="34" charset="0"/>
              <a:ea typeface="바탕" charset="-127"/>
              <a:cs typeface="Calibri" pitchFamily="34" charset="0"/>
            </a:endParaRP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Thanksgiving</a:t>
            </a:r>
            <a:r>
              <a:rPr lang="en-US" altLang="ko-KR" sz="2800" dirty="0">
                <a:latin typeface="Calibri" pitchFamily="34" charset="0"/>
                <a:ea typeface="바탕" charset="-127"/>
                <a:cs typeface="Calibri" pitchFamily="34" charset="0"/>
              </a:rPr>
              <a:t>: what He DOES.</a:t>
            </a:r>
            <a:endParaRPr lang="en-GB" altLang="ko-KR" sz="2800" dirty="0">
              <a:latin typeface="Calibri" pitchFamily="34" charset="0"/>
              <a:ea typeface="바탕" charset="-127"/>
              <a:cs typeface="Calibri" pitchFamily="34" charset="0"/>
            </a:endParaRP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Attention</a:t>
            </a:r>
            <a:r>
              <a:rPr lang="en-US" altLang="ko-KR" sz="2800" dirty="0">
                <a:latin typeface="Calibri" pitchFamily="34" charset="0"/>
                <a:ea typeface="바탕" charset="-127"/>
                <a:cs typeface="Calibri" pitchFamily="34" charset="0"/>
              </a:rPr>
              <a:t>: what He SAYS.      </a:t>
            </a:r>
            <a:endParaRPr lang="en-US" altLang="ko-KR" sz="2400" dirty="0">
              <a:latin typeface="Calibri" pitchFamily="34" charset="0"/>
              <a:ea typeface="바탕" charset="-127"/>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1"/>
          </p:nvPr>
        </p:nvSpPr>
        <p:spPr>
          <a:xfrm>
            <a:off x="7236296" y="6428184"/>
            <a:ext cx="1905000" cy="457200"/>
          </a:xfrm>
          <a:noFill/>
        </p:spPr>
        <p:txBody>
          <a:bodyPr/>
          <a:lstStyle/>
          <a:p>
            <a:fld id="{537D2228-5437-A043-B311-29EAA42A53C4}" type="slidenum">
              <a:rPr lang="en-US" altLang="ko-KR"/>
              <a:pPr/>
              <a:t>12</a:t>
            </a:fld>
            <a:endParaRPr lang="en-US" altLang="ko-KR"/>
          </a:p>
        </p:txBody>
      </p:sp>
      <p:graphicFrame>
        <p:nvGraphicFramePr>
          <p:cNvPr id="37890" name="Object 2"/>
          <p:cNvGraphicFramePr>
            <a:graphicFrameLocks noChangeAspect="1"/>
          </p:cNvGraphicFramePr>
          <p:nvPr>
            <p:extLst>
              <p:ext uri="{D42A27DB-BD31-4B8C-83A1-F6EECF244321}">
                <p14:modId xmlns:p14="http://schemas.microsoft.com/office/powerpoint/2010/main" val="110415062"/>
              </p:ext>
            </p:extLst>
          </p:nvPr>
        </p:nvGraphicFramePr>
        <p:xfrm>
          <a:off x="2881437" y="4167676"/>
          <a:ext cx="3039665" cy="1472711"/>
        </p:xfrm>
        <a:graphic>
          <a:graphicData uri="http://schemas.openxmlformats.org/presentationml/2006/ole">
            <mc:AlternateContent xmlns:mc="http://schemas.openxmlformats.org/markup-compatibility/2006">
              <mc:Choice xmlns:v="urn:schemas-microsoft-com:vml" Requires="v">
                <p:oleObj spid="_x0000_s37896" name="Image" r:id="rId4" imgW="2789280" imgH="1134002" progId="">
                  <p:embed/>
                </p:oleObj>
              </mc:Choice>
              <mc:Fallback>
                <p:oleObj name="Image" r:id="rId4" imgW="2789280" imgH="113400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437" y="4167676"/>
                        <a:ext cx="3039665" cy="1472711"/>
                      </a:xfrm>
                      <a:prstGeom prst="rect">
                        <a:avLst/>
                      </a:prstGeom>
                      <a:noFill/>
                      <a:ln>
                        <a:noFill/>
                      </a:ln>
                      <a:effectLst/>
                    </p:spPr>
                  </p:pic>
                </p:oleObj>
              </mc:Fallback>
            </mc:AlternateContent>
          </a:graphicData>
        </a:graphic>
      </p:graphicFrame>
      <p:sp>
        <p:nvSpPr>
          <p:cNvPr id="37892" name="Rectangle 4"/>
          <p:cNvSpPr>
            <a:spLocks noChangeArrowheads="1"/>
          </p:cNvSpPr>
          <p:nvPr/>
        </p:nvSpPr>
        <p:spPr bwMode="auto">
          <a:xfrm>
            <a:off x="4590296" y="5661248"/>
            <a:ext cx="1421864"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dirty="0">
                <a:solidFill>
                  <a:schemeClr val="tx1"/>
                </a:solidFill>
                <a:latin typeface="Arial Black" charset="0"/>
                <a:ea typeface="굴림" charset="-127"/>
                <a:cs typeface="굴림" charset="-127"/>
              </a:rPr>
              <a:t>Confession</a:t>
            </a:r>
          </a:p>
        </p:txBody>
      </p:sp>
      <p:sp>
        <p:nvSpPr>
          <p:cNvPr id="37893" name="Rectangle 5"/>
          <p:cNvSpPr>
            <a:spLocks noChangeArrowheads="1"/>
          </p:cNvSpPr>
          <p:nvPr/>
        </p:nvSpPr>
        <p:spPr bwMode="auto">
          <a:xfrm>
            <a:off x="2752750" y="5661248"/>
            <a:ext cx="1056187"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a:solidFill>
                  <a:schemeClr val="tx1"/>
                </a:solidFill>
                <a:latin typeface="Arial Black" charset="0"/>
                <a:ea typeface="굴림" charset="-127"/>
                <a:cs typeface="굴림" charset="-127"/>
              </a:rPr>
              <a:t>Petition</a:t>
            </a:r>
          </a:p>
        </p:txBody>
      </p:sp>
      <p:sp>
        <p:nvSpPr>
          <p:cNvPr id="37894" name="Rectangle 11"/>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
        <p:nvSpPr>
          <p:cNvPr id="8" name="Text Box 3"/>
          <p:cNvSpPr txBox="1">
            <a:spLocks noChangeArrowheads="1"/>
          </p:cNvSpPr>
          <p:nvPr/>
        </p:nvSpPr>
        <p:spPr bwMode="auto">
          <a:xfrm>
            <a:off x="597600" y="746115"/>
            <a:ext cx="8419846" cy="3484031"/>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Basic Guidelines</a:t>
            </a:r>
          </a:p>
          <a:p>
            <a:pPr algn="ctr">
              <a:lnSpc>
                <a:spcPct val="100000"/>
              </a:lnSpc>
              <a:buFontTx/>
              <a:buNone/>
            </a:pPr>
            <a:r>
              <a:rPr lang="en-US" altLang="ko-KR" i="1" dirty="0" smtClean="0">
                <a:latin typeface="Times New Roman" pitchFamily="18" charset="0"/>
                <a:ea typeface="Arial Black" charset="0"/>
                <a:cs typeface="Times New Roman" pitchFamily="18" charset="0"/>
              </a:rPr>
              <a:t>(Not rigid rules)</a:t>
            </a:r>
          </a:p>
          <a:p>
            <a:pPr marL="342900" indent="-342900">
              <a:lnSpc>
                <a:spcPct val="100000"/>
              </a:lnSpc>
              <a:buAutoNum type="arabicPeriod"/>
            </a:pPr>
            <a:endParaRPr lang="en-US" altLang="ko-KR" sz="2800" dirty="0" smtClean="0">
              <a:latin typeface="Calibri" pitchFamily="34" charset="0"/>
              <a:ea typeface="바탕" charset="-127"/>
              <a:cs typeface="Calibri" pitchFamily="34" charset="0"/>
            </a:endParaRPr>
          </a:p>
          <a:p>
            <a:pPr>
              <a:lnSpc>
                <a:spcPct val="100000"/>
              </a:lnSpc>
              <a:buFontTx/>
              <a:buNone/>
            </a:pPr>
            <a:r>
              <a:rPr lang="en-US" altLang="ko-KR" sz="2800" dirty="0">
                <a:latin typeface="Calibri" pitchFamily="34" charset="0"/>
                <a:ea typeface="바탕" charset="-127"/>
                <a:cs typeface="Calibri" pitchFamily="34" charset="0"/>
              </a:rPr>
              <a:t>4</a:t>
            </a:r>
            <a:r>
              <a:rPr lang="en-US" altLang="ko-KR" sz="2800" dirty="0" smtClean="0">
                <a:latin typeface="Calibri" pitchFamily="34" charset="0"/>
                <a:ea typeface="바탕" charset="-127"/>
                <a:cs typeface="Calibri" pitchFamily="34" charset="0"/>
              </a:rPr>
              <a:t>. </a:t>
            </a:r>
            <a:r>
              <a:rPr lang="en-US" altLang="ko-KR" sz="2800" u="sng" dirty="0" smtClean="0">
                <a:latin typeface="Calibri" pitchFamily="34" charset="0"/>
                <a:ea typeface="바탕" charset="-127"/>
                <a:cs typeface="Calibri" pitchFamily="34" charset="0"/>
              </a:rPr>
              <a:t>Be </a:t>
            </a:r>
            <a:r>
              <a:rPr lang="en-US" altLang="ko-KR" sz="2800" u="sng" dirty="0">
                <a:latin typeface="Calibri" pitchFamily="34" charset="0"/>
                <a:ea typeface="바탕" charset="-127"/>
                <a:cs typeface="Calibri" pitchFamily="34" charset="0"/>
              </a:rPr>
              <a:t>aware and respond in </a:t>
            </a:r>
            <a:r>
              <a:rPr lang="en-US" altLang="ko-KR" sz="2800" u="sng" dirty="0" smtClean="0">
                <a:latin typeface="Calibri" pitchFamily="34" charset="0"/>
                <a:ea typeface="바탕" charset="-127"/>
                <a:cs typeface="Calibri" pitchFamily="34" charset="0"/>
              </a:rPr>
              <a:t>three  </a:t>
            </a:r>
            <a:r>
              <a:rPr lang="en-US" altLang="ko-KR" sz="2800" u="sng" dirty="0">
                <a:latin typeface="Calibri" pitchFamily="34" charset="0"/>
                <a:ea typeface="바탕" charset="-127"/>
                <a:cs typeface="Calibri" pitchFamily="34" charset="0"/>
              </a:rPr>
              <a:t>areas: </a:t>
            </a:r>
          </a:p>
          <a:p>
            <a:pPr marL="342900" indent="-342900">
              <a:lnSpc>
                <a:spcPct val="130000"/>
              </a:lnSpc>
              <a:buFontTx/>
              <a:buNone/>
            </a:pPr>
            <a:r>
              <a:rPr lang="en-US" altLang="ko-KR" sz="2800"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 b. </a:t>
            </a:r>
            <a:r>
              <a:rPr lang="en-US" altLang="ko-KR" sz="2800" u="sng" dirty="0">
                <a:latin typeface="Calibri" pitchFamily="34" charset="0"/>
                <a:ea typeface="바탕" charset="-127"/>
                <a:cs typeface="Calibri" pitchFamily="34" charset="0"/>
              </a:rPr>
              <a:t>Aware of </a:t>
            </a:r>
            <a:r>
              <a:rPr lang="en-US" altLang="ko-KR" sz="2800" u="sng" dirty="0" smtClean="0">
                <a:latin typeface="Calibri" pitchFamily="34" charset="0"/>
                <a:ea typeface="바탕" charset="-127"/>
                <a:cs typeface="Calibri" pitchFamily="34" charset="0"/>
              </a:rPr>
              <a:t>Ourselves</a:t>
            </a:r>
            <a:r>
              <a:rPr lang="en-US" altLang="ko-KR" sz="2800" dirty="0" smtClean="0">
                <a:latin typeface="Calibri" pitchFamily="34" charset="0"/>
                <a:ea typeface="바탕" charset="-127"/>
                <a:cs typeface="Calibri" pitchFamily="34" charset="0"/>
              </a:rPr>
              <a:t> in God’s presence </a:t>
            </a:r>
            <a:endParaRPr lang="en-US" altLang="ko-KR" sz="2800" dirty="0">
              <a:latin typeface="Calibri" pitchFamily="34" charset="0"/>
              <a:ea typeface="바탕" charset="-127"/>
              <a:cs typeface="Calibri" pitchFamily="34" charset="0"/>
            </a:endParaRP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Confession</a:t>
            </a:r>
            <a:r>
              <a:rPr lang="en-US" altLang="ko-KR" sz="2800" dirty="0">
                <a:latin typeface="Calibri" pitchFamily="34" charset="0"/>
                <a:ea typeface="바탕" charset="-127"/>
                <a:cs typeface="Calibri" pitchFamily="34" charset="0"/>
              </a:rPr>
              <a:t>: what I have DONE or FAILED TO </a:t>
            </a:r>
            <a:r>
              <a:rPr lang="en-US" altLang="ko-KR" sz="2800" dirty="0" smtClean="0">
                <a:latin typeface="Calibri" pitchFamily="34" charset="0"/>
                <a:ea typeface="바탕" charset="-127"/>
                <a:cs typeface="Calibri" pitchFamily="34" charset="0"/>
              </a:rPr>
              <a:t>DO.</a:t>
            </a: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Petition</a:t>
            </a:r>
            <a:r>
              <a:rPr lang="en-US" altLang="ko-KR" sz="2800" dirty="0">
                <a:latin typeface="Calibri" pitchFamily="34" charset="0"/>
                <a:ea typeface="바탕" charset="-127"/>
                <a:cs typeface="Calibri" pitchFamily="34" charset="0"/>
              </a:rPr>
              <a:t>: what I NEED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2"/>
          <p:cNvSpPr>
            <a:spLocks noGrp="1"/>
          </p:cNvSpPr>
          <p:nvPr>
            <p:ph type="sldNum" sz="quarter" idx="11"/>
          </p:nvPr>
        </p:nvSpPr>
        <p:spPr>
          <a:xfrm>
            <a:off x="7236296" y="6428184"/>
            <a:ext cx="1905000" cy="457200"/>
          </a:xfrm>
          <a:noFill/>
        </p:spPr>
        <p:txBody>
          <a:bodyPr/>
          <a:lstStyle/>
          <a:p>
            <a:fld id="{B0F5B0BA-962E-1D46-AA60-056928B95F97}" type="slidenum">
              <a:rPr lang="en-US" altLang="ko-KR"/>
              <a:pPr/>
              <a:t>13</a:t>
            </a:fld>
            <a:endParaRPr lang="en-US" altLang="ko-KR"/>
          </a:p>
        </p:txBody>
      </p:sp>
      <p:sp>
        <p:nvSpPr>
          <p:cNvPr id="39940" name="Rectangle 11"/>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graphicFrame>
        <p:nvGraphicFramePr>
          <p:cNvPr id="39938" name="Object 2"/>
          <p:cNvGraphicFramePr>
            <a:graphicFrameLocks noChangeAspect="1"/>
          </p:cNvGraphicFramePr>
          <p:nvPr>
            <p:extLst>
              <p:ext uri="{D42A27DB-BD31-4B8C-83A1-F6EECF244321}">
                <p14:modId xmlns:p14="http://schemas.microsoft.com/office/powerpoint/2010/main" val="1318150471"/>
              </p:ext>
            </p:extLst>
          </p:nvPr>
        </p:nvGraphicFramePr>
        <p:xfrm>
          <a:off x="3131840" y="3661120"/>
          <a:ext cx="2719936" cy="2360168"/>
        </p:xfrm>
        <a:graphic>
          <a:graphicData uri="http://schemas.openxmlformats.org/presentationml/2006/ole">
            <mc:AlternateContent xmlns:mc="http://schemas.openxmlformats.org/markup-compatibility/2006">
              <mc:Choice xmlns:v="urn:schemas-microsoft-com:vml" Requires="v">
                <p:oleObj spid="_x0000_s39945" name="Image" r:id="rId4" imgW="1371603" imgH="1257462" progId="">
                  <p:embed/>
                </p:oleObj>
              </mc:Choice>
              <mc:Fallback>
                <p:oleObj name="Image" r:id="rId4" imgW="1371603" imgH="125746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661120"/>
                        <a:ext cx="2719936" cy="2360168"/>
                      </a:xfrm>
                      <a:prstGeom prst="rect">
                        <a:avLst/>
                      </a:prstGeom>
                      <a:noFill/>
                      <a:ln>
                        <a:noFill/>
                      </a:ln>
                      <a:effectLst/>
                    </p:spPr>
                  </p:pic>
                </p:oleObj>
              </mc:Fallback>
            </mc:AlternateContent>
          </a:graphicData>
        </a:graphic>
      </p:graphicFrame>
      <p:sp>
        <p:nvSpPr>
          <p:cNvPr id="39942" name="Rectangle 15"/>
          <p:cNvSpPr>
            <a:spLocks noChangeArrowheads="1"/>
          </p:cNvSpPr>
          <p:nvPr/>
        </p:nvSpPr>
        <p:spPr bwMode="auto">
          <a:xfrm>
            <a:off x="3816996" y="5883275"/>
            <a:ext cx="1475084" cy="338554"/>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a:solidFill>
                  <a:schemeClr val="tx1"/>
                </a:solidFill>
                <a:latin typeface="Tahoma" charset="0"/>
                <a:ea typeface="굴림" charset="-127"/>
                <a:cs typeface="굴림" charset="-127"/>
              </a:rPr>
              <a:t>Intercession</a:t>
            </a:r>
          </a:p>
        </p:txBody>
      </p:sp>
      <p:sp>
        <p:nvSpPr>
          <p:cNvPr id="7" name="Text Box 3"/>
          <p:cNvSpPr txBox="1">
            <a:spLocks noChangeArrowheads="1"/>
          </p:cNvSpPr>
          <p:nvPr/>
        </p:nvSpPr>
        <p:spPr bwMode="auto">
          <a:xfrm>
            <a:off x="597600" y="746115"/>
            <a:ext cx="8419846" cy="3053144"/>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Basic Guidelines</a:t>
            </a:r>
          </a:p>
          <a:p>
            <a:pPr algn="ctr">
              <a:lnSpc>
                <a:spcPct val="100000"/>
              </a:lnSpc>
              <a:buFontTx/>
              <a:buNone/>
            </a:pPr>
            <a:r>
              <a:rPr lang="en-US" altLang="ko-KR" i="1" dirty="0" smtClean="0">
                <a:latin typeface="Times New Roman" pitchFamily="18" charset="0"/>
                <a:ea typeface="Arial Black" charset="0"/>
                <a:cs typeface="Times New Roman" pitchFamily="18" charset="0"/>
              </a:rPr>
              <a:t>(Not rigid rules)</a:t>
            </a:r>
          </a:p>
          <a:p>
            <a:pPr marL="342900" indent="-342900">
              <a:lnSpc>
                <a:spcPct val="100000"/>
              </a:lnSpc>
              <a:buAutoNum type="arabicPeriod"/>
            </a:pPr>
            <a:endParaRPr lang="en-US" altLang="ko-KR" sz="2800" dirty="0" smtClean="0">
              <a:latin typeface="Calibri" pitchFamily="34" charset="0"/>
              <a:ea typeface="바탕" charset="-127"/>
              <a:cs typeface="Calibri" pitchFamily="34" charset="0"/>
            </a:endParaRPr>
          </a:p>
          <a:p>
            <a:pPr>
              <a:lnSpc>
                <a:spcPct val="100000"/>
              </a:lnSpc>
              <a:buFontTx/>
              <a:buNone/>
            </a:pPr>
            <a:r>
              <a:rPr lang="en-US" altLang="ko-KR" sz="2800" dirty="0">
                <a:latin typeface="Calibri" pitchFamily="34" charset="0"/>
                <a:ea typeface="바탕" charset="-127"/>
                <a:cs typeface="Calibri" pitchFamily="34" charset="0"/>
              </a:rPr>
              <a:t>4</a:t>
            </a:r>
            <a:r>
              <a:rPr lang="en-US" altLang="ko-KR" sz="2800" dirty="0" smtClean="0">
                <a:latin typeface="Calibri" pitchFamily="34" charset="0"/>
                <a:ea typeface="바탕" charset="-127"/>
                <a:cs typeface="Calibri" pitchFamily="34" charset="0"/>
              </a:rPr>
              <a:t>. </a:t>
            </a:r>
            <a:r>
              <a:rPr lang="en-US" altLang="ko-KR" sz="2800" u="sng" dirty="0" smtClean="0">
                <a:latin typeface="Calibri" pitchFamily="34" charset="0"/>
                <a:ea typeface="바탕" charset="-127"/>
                <a:cs typeface="Calibri" pitchFamily="34" charset="0"/>
              </a:rPr>
              <a:t>Be </a:t>
            </a:r>
            <a:r>
              <a:rPr lang="en-US" altLang="ko-KR" sz="2800" u="sng" dirty="0">
                <a:latin typeface="Calibri" pitchFamily="34" charset="0"/>
                <a:ea typeface="바탕" charset="-127"/>
                <a:cs typeface="Calibri" pitchFamily="34" charset="0"/>
              </a:rPr>
              <a:t>aware and respond in </a:t>
            </a:r>
            <a:r>
              <a:rPr lang="en-US" altLang="ko-KR" sz="2800" u="sng" dirty="0" smtClean="0">
                <a:latin typeface="Calibri" pitchFamily="34" charset="0"/>
                <a:ea typeface="바탕" charset="-127"/>
                <a:cs typeface="Calibri" pitchFamily="34" charset="0"/>
              </a:rPr>
              <a:t>three  </a:t>
            </a:r>
            <a:r>
              <a:rPr lang="en-US" altLang="ko-KR" sz="2800" u="sng" dirty="0">
                <a:latin typeface="Calibri" pitchFamily="34" charset="0"/>
                <a:ea typeface="바탕" charset="-127"/>
                <a:cs typeface="Calibri" pitchFamily="34" charset="0"/>
              </a:rPr>
              <a:t>areas: </a:t>
            </a:r>
          </a:p>
          <a:p>
            <a:pPr marL="342900" indent="-342900">
              <a:lnSpc>
                <a:spcPct val="130000"/>
              </a:lnSpc>
              <a:buFontTx/>
              <a:buNone/>
            </a:pPr>
            <a:r>
              <a:rPr lang="en-US" altLang="ko-KR" sz="2800"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 c. </a:t>
            </a:r>
            <a:r>
              <a:rPr lang="en-US" altLang="ko-KR" sz="2800" u="sng" dirty="0">
                <a:latin typeface="Calibri" pitchFamily="34" charset="0"/>
                <a:ea typeface="바탕" charset="-127"/>
                <a:cs typeface="Calibri" pitchFamily="34" charset="0"/>
              </a:rPr>
              <a:t>Aware of </a:t>
            </a:r>
            <a:r>
              <a:rPr lang="en-US" altLang="ko-KR" sz="2800" u="sng" dirty="0" smtClean="0">
                <a:latin typeface="Calibri" pitchFamily="34" charset="0"/>
                <a:ea typeface="바탕" charset="-127"/>
                <a:cs typeface="Calibri" pitchFamily="34" charset="0"/>
              </a:rPr>
              <a:t>Others</a:t>
            </a:r>
            <a:r>
              <a:rPr lang="en-US" altLang="ko-KR" sz="2800" dirty="0" smtClean="0">
                <a:latin typeface="Calibri" pitchFamily="34" charset="0"/>
                <a:ea typeface="바탕" charset="-127"/>
                <a:cs typeface="Calibri" pitchFamily="34" charset="0"/>
              </a:rPr>
              <a:t> from God’s point of view </a:t>
            </a:r>
            <a:endParaRPr lang="en-US" altLang="ko-KR" sz="2800" dirty="0">
              <a:latin typeface="Calibri" pitchFamily="34" charset="0"/>
              <a:ea typeface="바탕" charset="-127"/>
              <a:cs typeface="Calibri" pitchFamily="34" charset="0"/>
            </a:endParaRPr>
          </a:p>
          <a:p>
            <a:pPr marL="1028700" indent="-342900">
              <a:lnSpc>
                <a:spcPct val="100000"/>
              </a:lnSpc>
              <a:buFont typeface="Arial" pitchFamily="34" charset="0"/>
              <a:buChar char="•"/>
            </a:pPr>
            <a:r>
              <a:rPr lang="en-US" altLang="ko-KR" sz="2800" dirty="0" smtClean="0">
                <a:latin typeface="Calibri" pitchFamily="34" charset="0"/>
                <a:ea typeface="바탕" charset="-127"/>
                <a:cs typeface="Calibri" pitchFamily="34" charset="0"/>
              </a:rPr>
              <a:t>Intercession: What THEY need.</a:t>
            </a:r>
            <a:endParaRPr lang="en-US" altLang="ko-KR" sz="2800" dirty="0">
              <a:latin typeface="Calibri" pitchFamily="34" charset="0"/>
              <a:ea typeface="바탕" charset="-127"/>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1"/>
          </p:nvPr>
        </p:nvSpPr>
        <p:spPr>
          <a:xfrm>
            <a:off x="7236296" y="6428184"/>
            <a:ext cx="1905000" cy="457200"/>
          </a:xfrm>
          <a:noFill/>
        </p:spPr>
        <p:txBody>
          <a:bodyPr/>
          <a:lstStyle/>
          <a:p>
            <a:fld id="{69D8A2D6-8402-A745-B0D9-3B819D81FEDA}" type="slidenum">
              <a:rPr lang="en-US" altLang="ko-KR"/>
              <a:pPr/>
              <a:t>14</a:t>
            </a:fld>
            <a:endParaRPr lang="en-US" altLang="ko-KR"/>
          </a:p>
        </p:txBody>
      </p:sp>
      <p:sp>
        <p:nvSpPr>
          <p:cNvPr id="41987" name="Rectangle 3"/>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pic>
        <p:nvPicPr>
          <p:cNvPr id="41989" name="Picture 6" descr="pjslovejar_210"/>
          <p:cNvPicPr>
            <a:picLocks noChangeAspect="1" noChangeArrowheads="1"/>
          </p:cNvPicPr>
          <p:nvPr/>
        </p:nvPicPr>
        <p:blipFill>
          <a:blip r:embed="rId3"/>
          <a:srcRect/>
          <a:stretch>
            <a:fillRect/>
          </a:stretch>
        </p:blipFill>
        <p:spPr bwMode="auto">
          <a:xfrm>
            <a:off x="6876256" y="2830513"/>
            <a:ext cx="1800225" cy="2111375"/>
          </a:xfrm>
          <a:prstGeom prst="rect">
            <a:avLst/>
          </a:prstGeom>
          <a:noFill/>
          <a:ln w="9525">
            <a:noFill/>
            <a:miter lim="800000"/>
            <a:headEnd/>
            <a:tailEnd/>
          </a:ln>
        </p:spPr>
      </p:pic>
      <p:sp>
        <p:nvSpPr>
          <p:cNvPr id="6" name="Text Box 3"/>
          <p:cNvSpPr txBox="1">
            <a:spLocks noChangeArrowheads="1"/>
          </p:cNvSpPr>
          <p:nvPr/>
        </p:nvSpPr>
        <p:spPr bwMode="auto">
          <a:xfrm>
            <a:off x="467544" y="746115"/>
            <a:ext cx="8419846" cy="5509200"/>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Duties of the Leader</a:t>
            </a:r>
          </a:p>
          <a:p>
            <a:pPr marL="342900" indent="-342900">
              <a:lnSpc>
                <a:spcPct val="100000"/>
              </a:lnSpc>
              <a:buAutoNum type="arabicPeriod"/>
            </a:pPr>
            <a:endParaRPr lang="en-US" altLang="ko-KR" sz="2800" dirty="0" smtClean="0">
              <a:latin typeface="Calibri" pitchFamily="34" charset="0"/>
              <a:ea typeface="바탕" charset="-127"/>
              <a:cs typeface="Calibri" pitchFamily="34" charset="0"/>
            </a:endParaRPr>
          </a:p>
          <a:p>
            <a:pPr marL="342900" indent="-342900">
              <a:lnSpc>
                <a:spcPct val="100000"/>
              </a:lnSpc>
              <a:buAutoNum type="arabicPeriod"/>
            </a:pPr>
            <a:r>
              <a:rPr lang="en-US" altLang="ko-KR" sz="2800" dirty="0" smtClean="0">
                <a:latin typeface="Calibri" pitchFamily="34" charset="0"/>
                <a:ea typeface="바탕" charset="-127"/>
                <a:cs typeface="Calibri" pitchFamily="34" charset="0"/>
              </a:rPr>
              <a:t>Prepare for the prayer time. </a:t>
            </a:r>
            <a:r>
              <a:rPr lang="en-US" altLang="ko-KR" sz="2800" b="0" dirty="0" smtClean="0">
                <a:latin typeface="Calibri" pitchFamily="34" charset="0"/>
                <a:ea typeface="바탕" charset="-127"/>
                <a:cs typeface="Calibri" pitchFamily="34" charset="0"/>
              </a:rPr>
              <a:t>(Primarily administrative)</a:t>
            </a:r>
          </a:p>
          <a:p>
            <a:pPr marL="576263" indent="-238125">
              <a:lnSpc>
                <a:spcPct val="100000"/>
              </a:lnSpc>
            </a:pPr>
            <a:r>
              <a:rPr lang="en-US" altLang="ko-KR" sz="2400" dirty="0" smtClean="0">
                <a:latin typeface="Calibri" pitchFamily="34" charset="0"/>
                <a:ea typeface="바탕" charset="-127"/>
                <a:cs typeface="Calibri" pitchFamily="34" charset="0"/>
              </a:rPr>
              <a:t>Find </a:t>
            </a:r>
            <a:r>
              <a:rPr lang="en-US" altLang="ko-KR" sz="2400" dirty="0">
                <a:latin typeface="Calibri" pitchFamily="34" charset="0"/>
                <a:ea typeface="바탕" charset="-127"/>
                <a:cs typeface="Calibri" pitchFamily="34" charset="0"/>
              </a:rPr>
              <a:t>an informal, undisturbed setting.</a:t>
            </a:r>
          </a:p>
          <a:p>
            <a:pPr marL="576263" indent="-238125">
              <a:lnSpc>
                <a:spcPct val="100000"/>
              </a:lnSpc>
            </a:pPr>
            <a:r>
              <a:rPr lang="en-US" altLang="ko-KR" sz="2400" dirty="0" smtClean="0">
                <a:latin typeface="Calibri" pitchFamily="34" charset="0"/>
                <a:ea typeface="바탕" charset="-127"/>
                <a:cs typeface="Calibri" pitchFamily="34" charset="0"/>
              </a:rPr>
              <a:t>Set </a:t>
            </a:r>
            <a:r>
              <a:rPr lang="en-US" altLang="ko-KR" sz="2400" dirty="0">
                <a:latin typeface="Calibri" pitchFamily="34" charset="0"/>
                <a:ea typeface="바탕" charset="-127"/>
                <a:cs typeface="Calibri" pitchFamily="34" charset="0"/>
              </a:rPr>
              <a:t>a time. </a:t>
            </a:r>
            <a:endParaRPr lang="en-US" altLang="ko-KR" sz="2400" dirty="0" smtClean="0">
              <a:latin typeface="Calibri" pitchFamily="34" charset="0"/>
              <a:ea typeface="바탕" charset="-127"/>
              <a:cs typeface="Calibri" pitchFamily="34" charset="0"/>
            </a:endParaRPr>
          </a:p>
          <a:p>
            <a:pPr marL="576263" indent="-238125">
              <a:lnSpc>
                <a:spcPct val="100000"/>
              </a:lnSpc>
            </a:pPr>
            <a:r>
              <a:rPr lang="en-US" altLang="ko-KR" sz="2400" dirty="0" smtClean="0">
                <a:latin typeface="Calibri" pitchFamily="34" charset="0"/>
                <a:ea typeface="바탕" charset="-127"/>
                <a:cs typeface="Calibri" pitchFamily="34" charset="0"/>
              </a:rPr>
              <a:t>Invite </a:t>
            </a:r>
            <a:r>
              <a:rPr lang="en-US" altLang="ko-KR" sz="2400" dirty="0">
                <a:latin typeface="Calibri" pitchFamily="34" charset="0"/>
                <a:ea typeface="바탕" charset="-127"/>
                <a:cs typeface="Calibri" pitchFamily="34" charset="0"/>
              </a:rPr>
              <a:t>participants. </a:t>
            </a:r>
            <a:endParaRPr lang="en-US" altLang="ko-KR" sz="2400" dirty="0" smtClean="0">
              <a:latin typeface="Calibri" pitchFamily="34" charset="0"/>
              <a:ea typeface="바탕" charset="-127"/>
              <a:cs typeface="Calibri" pitchFamily="34" charset="0"/>
            </a:endParaRPr>
          </a:p>
          <a:p>
            <a:pPr marL="576263" indent="-238125">
              <a:lnSpc>
                <a:spcPct val="100000"/>
              </a:lnSpc>
            </a:pPr>
            <a:r>
              <a:rPr lang="en-US" altLang="ko-KR" sz="2400" dirty="0" smtClean="0">
                <a:latin typeface="Calibri" pitchFamily="34" charset="0"/>
                <a:ea typeface="바탕" charset="-127"/>
                <a:cs typeface="Calibri" pitchFamily="34" charset="0"/>
              </a:rPr>
              <a:t>Collect </a:t>
            </a:r>
            <a:r>
              <a:rPr lang="en-US" altLang="ko-KR" sz="2400" dirty="0">
                <a:latin typeface="Calibri" pitchFamily="34" charset="0"/>
                <a:ea typeface="바탕" charset="-127"/>
                <a:cs typeface="Calibri" pitchFamily="34" charset="0"/>
              </a:rPr>
              <a:t>prayer requests </a:t>
            </a:r>
            <a:r>
              <a:rPr lang="en-US" altLang="ko-KR" sz="2400" dirty="0" smtClean="0">
                <a:latin typeface="Calibri" pitchFamily="34" charset="0"/>
                <a:ea typeface="바탕" charset="-127"/>
                <a:cs typeface="Calibri" pitchFamily="34" charset="0"/>
              </a:rPr>
              <a:t>as appropriate</a:t>
            </a:r>
            <a:r>
              <a:rPr lang="en-US" altLang="ko-KR" sz="2400" dirty="0">
                <a:latin typeface="Calibri" pitchFamily="34" charset="0"/>
                <a:ea typeface="바탕" charset="-127"/>
                <a:cs typeface="Calibri" pitchFamily="34" charset="0"/>
              </a:rPr>
              <a:t>, etc. </a:t>
            </a:r>
          </a:p>
          <a:p>
            <a:pPr marL="338138" indent="-338138">
              <a:lnSpc>
                <a:spcPct val="100000"/>
              </a:lnSpc>
              <a:spcBef>
                <a:spcPts val="1200"/>
              </a:spcBef>
              <a:buFont typeface="+mj-lt"/>
              <a:buAutoNum type="arabicPeriod" startAt="2"/>
            </a:pPr>
            <a:r>
              <a:rPr lang="en-US" altLang="ko-KR" sz="2800" dirty="0" smtClean="0">
                <a:latin typeface="Calibri" pitchFamily="34" charset="0"/>
                <a:ea typeface="바탕" charset="-127"/>
                <a:cs typeface="Calibri" pitchFamily="34" charset="0"/>
              </a:rPr>
              <a:t>Start </a:t>
            </a:r>
            <a:r>
              <a:rPr lang="en-US" altLang="ko-KR" sz="2800" dirty="0">
                <a:latin typeface="Calibri" pitchFamily="34" charset="0"/>
                <a:ea typeface="바탕" charset="-127"/>
                <a:cs typeface="Calibri" pitchFamily="34" charset="0"/>
              </a:rPr>
              <a:t>and stop on time</a:t>
            </a:r>
          </a:p>
          <a:p>
            <a:pPr marL="342900" indent="-342900">
              <a:lnSpc>
                <a:spcPct val="100000"/>
              </a:lnSpc>
              <a:spcBef>
                <a:spcPts val="1200"/>
              </a:spcBef>
              <a:buAutoNum type="arabicPeriod" startAt="2"/>
            </a:pPr>
            <a:r>
              <a:rPr lang="en-US" altLang="ko-KR" sz="2800" dirty="0">
                <a:latin typeface="Calibri" pitchFamily="34" charset="0"/>
                <a:ea typeface="바탕" charset="-127"/>
                <a:cs typeface="Calibri" pitchFamily="34" charset="0"/>
              </a:rPr>
              <a:t>Enforce the Guidelines</a:t>
            </a:r>
          </a:p>
          <a:p>
            <a:pPr marL="342900" indent="-342900">
              <a:lnSpc>
                <a:spcPct val="100000"/>
              </a:lnSpc>
              <a:buAutoNum type="arabicPeriod" startAt="2"/>
            </a:pPr>
            <a:endParaRPr lang="en-US" altLang="ko-KR" sz="2800" dirty="0">
              <a:latin typeface="Calibri" pitchFamily="34" charset="0"/>
              <a:ea typeface="바탕" charset="-127"/>
              <a:cs typeface="Calibri" pitchFamily="34" charset="0"/>
            </a:endParaRPr>
          </a:p>
          <a:p>
            <a:pPr>
              <a:lnSpc>
                <a:spcPct val="100000"/>
              </a:lnSpc>
              <a:buNone/>
            </a:pPr>
            <a:r>
              <a:rPr lang="en-US" altLang="ko-KR" sz="2800" i="1" dirty="0" smtClean="0">
                <a:latin typeface="Calibri" pitchFamily="34" charset="0"/>
                <a:ea typeface="바탕" charset="-127"/>
                <a:cs typeface="Calibri" pitchFamily="34" charset="0"/>
              </a:rPr>
              <a:t>The leader is only a facilitator.  The Holy Spirit illumines and guides the group.</a:t>
            </a:r>
            <a:endParaRPr lang="en-US" altLang="ko-KR" sz="2800" i="1" dirty="0">
              <a:latin typeface="Calibri" pitchFamily="34" charset="0"/>
              <a:ea typeface="바탕" charset="-127"/>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1"/>
          </p:nvPr>
        </p:nvSpPr>
        <p:spPr>
          <a:xfrm>
            <a:off x="7236296" y="6428184"/>
            <a:ext cx="1905000" cy="457200"/>
          </a:xfrm>
          <a:noFill/>
        </p:spPr>
        <p:txBody>
          <a:bodyPr/>
          <a:lstStyle/>
          <a:p>
            <a:fld id="{907D13F6-6B82-C74D-93C8-846B08E0EA08}" type="slidenum">
              <a:rPr lang="en-US" altLang="ko-KR"/>
              <a:pPr/>
              <a:t>15</a:t>
            </a:fld>
            <a:endParaRPr lang="en-US" altLang="ko-KR"/>
          </a:p>
        </p:txBody>
      </p:sp>
      <p:sp>
        <p:nvSpPr>
          <p:cNvPr id="44035" name="Rectangle 2"/>
          <p:cNvSpPr>
            <a:spLocks noChangeArrowheads="1"/>
          </p:cNvSpPr>
          <p:nvPr/>
        </p:nvSpPr>
        <p:spPr bwMode="auto">
          <a:xfrm>
            <a:off x="7443788" y="233363"/>
            <a:ext cx="15621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4. </a:t>
            </a:r>
            <a:r>
              <a:rPr lang="en-US" altLang="ko-KR" sz="1600" b="0">
                <a:solidFill>
                  <a:srgbClr val="202F9E"/>
                </a:solidFill>
                <a:latin typeface="Showcard Gothic" pitchFamily="82" charset="0"/>
              </a:rPr>
              <a:t>SUMMARY</a:t>
            </a:r>
            <a:r>
              <a:rPr lang="en-US" altLang="ko-KR" sz="1600" b="0">
                <a:solidFill>
                  <a:srgbClr val="202F9E"/>
                </a:solidFill>
                <a:latin typeface="Showcard Gothic" pitchFamily="82" charset="0"/>
                <a:ea typeface="바탕" charset="-127"/>
                <a:cs typeface="바탕" charset="-127"/>
              </a:rPr>
              <a:t>  </a:t>
            </a:r>
          </a:p>
        </p:txBody>
      </p:sp>
      <p:sp>
        <p:nvSpPr>
          <p:cNvPr id="44036" name="Rectangle 3"/>
          <p:cNvSpPr>
            <a:spLocks noChangeArrowheads="1"/>
          </p:cNvSpPr>
          <p:nvPr/>
        </p:nvSpPr>
        <p:spPr bwMode="auto">
          <a:xfrm>
            <a:off x="0" y="692150"/>
            <a:ext cx="9144000" cy="707886"/>
          </a:xfrm>
          <a:prstGeom prst="rect">
            <a:avLst/>
          </a:prstGeom>
          <a:noFill/>
          <a:ln w="9525">
            <a:noFill/>
            <a:miter lim="800000"/>
            <a:headEnd/>
            <a:tailEnd/>
          </a:ln>
        </p:spPr>
        <p:txBody>
          <a:bodyPr>
            <a:prstTxWarp prst="textNoShape">
              <a:avLst/>
            </a:prstTxWarp>
            <a:spAutoFit/>
          </a:bodyPr>
          <a:lstStyle/>
          <a:p>
            <a:pPr algn="ctr">
              <a:lnSpc>
                <a:spcPct val="100000"/>
              </a:lnSpc>
              <a:buFontTx/>
              <a:buNone/>
            </a:pPr>
            <a:r>
              <a:rPr lang="en-US" altLang="ko-KR" sz="4000" i="1" dirty="0">
                <a:latin typeface="Times New Roman" pitchFamily="18" charset="0"/>
                <a:ea typeface="Arial Black" charset="0"/>
                <a:cs typeface="Times New Roman" pitchFamily="18" charset="0"/>
              </a:rPr>
              <a:t>SUMMARY </a:t>
            </a:r>
          </a:p>
        </p:txBody>
      </p:sp>
      <p:sp>
        <p:nvSpPr>
          <p:cNvPr id="44037" name="Text Box 4"/>
          <p:cNvSpPr txBox="1">
            <a:spLocks noChangeArrowheads="1"/>
          </p:cNvSpPr>
          <p:nvPr/>
        </p:nvSpPr>
        <p:spPr bwMode="auto">
          <a:xfrm>
            <a:off x="533400" y="1646238"/>
            <a:ext cx="8305800" cy="3970318"/>
          </a:xfrm>
          <a:prstGeom prst="rect">
            <a:avLst/>
          </a:prstGeom>
          <a:noFill/>
          <a:ln w="9525">
            <a:noFill/>
            <a:miter lim="800000"/>
            <a:headEnd/>
            <a:tailEnd/>
          </a:ln>
        </p:spPr>
        <p:txBody>
          <a:bodyPr>
            <a:prstTxWarp prst="textNoShape">
              <a:avLst/>
            </a:prstTxWarp>
            <a:spAutoFit/>
          </a:bodyPr>
          <a:lstStyle/>
          <a:p>
            <a:pPr marL="457200" indent="-457200">
              <a:lnSpc>
                <a:spcPct val="100000"/>
              </a:lnSpc>
              <a:buFontTx/>
              <a:buAutoNum type="alphaUcPeriod"/>
            </a:pPr>
            <a:r>
              <a:rPr lang="en-US" altLang="ko-KR" sz="2800" dirty="0">
                <a:latin typeface="Calibri" pitchFamily="34" charset="0"/>
                <a:ea typeface="바탕" charset="-127"/>
                <a:cs typeface="Calibri" pitchFamily="34" charset="0"/>
              </a:rPr>
              <a:t> </a:t>
            </a:r>
            <a:r>
              <a:rPr lang="en-US" altLang="ko-KR" sz="2800" i="1" dirty="0">
                <a:latin typeface="Calibri" pitchFamily="34" charset="0"/>
                <a:ea typeface="Arial Black" charset="0"/>
                <a:cs typeface="Calibri" pitchFamily="34" charset="0"/>
              </a:rPr>
              <a:t>CONVERSATIONAL</a:t>
            </a:r>
            <a:r>
              <a:rPr lang="en-US" altLang="ko-KR" sz="2800" dirty="0">
                <a:latin typeface="Calibri" pitchFamily="34" charset="0"/>
                <a:ea typeface="바탕" charset="-127"/>
                <a:cs typeface="Calibri" pitchFamily="34" charset="0"/>
              </a:rPr>
              <a:t> PRAYER </a:t>
            </a:r>
            <a:r>
              <a:rPr lang="en-US" altLang="ko-KR" sz="2800" b="0" dirty="0" smtClean="0">
                <a:latin typeface="Calibri" pitchFamily="34" charset="0"/>
                <a:ea typeface="바탕" charset="-127"/>
                <a:cs typeface="Calibri" pitchFamily="34" charset="0"/>
              </a:rPr>
              <a:t>produces </a:t>
            </a:r>
            <a:r>
              <a:rPr lang="en-US" altLang="ko-KR" sz="2800" b="0" dirty="0">
                <a:latin typeface="Calibri" pitchFamily="34" charset="0"/>
                <a:ea typeface="바탕" charset="-127"/>
                <a:cs typeface="Calibri" pitchFamily="34" charset="0"/>
              </a:rPr>
              <a:t>an increased consciousness of God's </a:t>
            </a:r>
            <a:r>
              <a:rPr lang="en-US" altLang="ko-KR" sz="2800" b="0" dirty="0" smtClean="0">
                <a:latin typeface="Calibri" pitchFamily="34" charset="0"/>
                <a:ea typeface="바탕" charset="-127"/>
                <a:cs typeface="Calibri" pitchFamily="34" charset="0"/>
              </a:rPr>
              <a:t>presence</a:t>
            </a:r>
            <a:r>
              <a:rPr lang="en-US" altLang="ko-KR" sz="2800" b="0" dirty="0">
                <a:latin typeface="Calibri" pitchFamily="34" charset="0"/>
                <a:ea typeface="바탕" charset="-127"/>
                <a:cs typeface="Calibri" pitchFamily="34" charset="0"/>
              </a:rPr>
              <a:t>, resulting in greater vitality and unity in </a:t>
            </a:r>
            <a:r>
              <a:rPr lang="en-US" altLang="ko-KR" sz="2800" b="0" dirty="0" smtClean="0">
                <a:latin typeface="Calibri" pitchFamily="34" charset="0"/>
                <a:ea typeface="바탕" charset="-127"/>
                <a:cs typeface="Calibri" pitchFamily="34" charset="0"/>
              </a:rPr>
              <a:t>a Military </a:t>
            </a:r>
            <a:r>
              <a:rPr lang="en-US" altLang="ko-KR" sz="2800" b="0" dirty="0">
                <a:latin typeface="Calibri" pitchFamily="34" charset="0"/>
                <a:ea typeface="바탕" charset="-127"/>
                <a:cs typeface="Calibri" pitchFamily="34" charset="0"/>
              </a:rPr>
              <a:t>Christian Fellowship. </a:t>
            </a:r>
            <a:r>
              <a:rPr lang="en-US" altLang="ko-KR" sz="2800" b="0" dirty="0" smtClean="0">
                <a:latin typeface="Calibri" pitchFamily="34" charset="0"/>
                <a:ea typeface="바탕" charset="-127"/>
                <a:cs typeface="Calibri" pitchFamily="34" charset="0"/>
              </a:rPr>
              <a:t>It </a:t>
            </a:r>
            <a:r>
              <a:rPr lang="en-US" altLang="ko-KR" sz="2800" b="0" dirty="0">
                <a:latin typeface="Calibri" pitchFamily="34" charset="0"/>
                <a:ea typeface="바탕" charset="-127"/>
                <a:cs typeface="Calibri" pitchFamily="34" charset="0"/>
              </a:rPr>
              <a:t>is also very helpful in teaching people how to pray</a:t>
            </a:r>
          </a:p>
          <a:p>
            <a:pPr marL="457200" indent="-457200">
              <a:lnSpc>
                <a:spcPct val="100000"/>
              </a:lnSpc>
              <a:buFontTx/>
              <a:buNone/>
            </a:pPr>
            <a:endParaRPr lang="en-US" altLang="ko-KR" sz="2800" dirty="0">
              <a:latin typeface="Calibri" pitchFamily="34" charset="0"/>
              <a:ea typeface="바탕" charset="-127"/>
              <a:cs typeface="Calibri" pitchFamily="34" charset="0"/>
            </a:endParaRPr>
          </a:p>
          <a:p>
            <a:pPr marL="457200" indent="-457200">
              <a:lnSpc>
                <a:spcPct val="100000"/>
              </a:lnSpc>
              <a:buFontTx/>
              <a:buAutoNum type="alphaUcPeriod" startAt="2"/>
            </a:pPr>
            <a:r>
              <a:rPr lang="en-US" altLang="ko-KR" sz="2800"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DEFINITION</a:t>
            </a:r>
            <a:endParaRPr lang="en-US" altLang="ko-KR" sz="2800" dirty="0">
              <a:latin typeface="Calibri" pitchFamily="34" charset="0"/>
              <a:ea typeface="바탕" charset="-127"/>
              <a:cs typeface="Calibri" pitchFamily="34" charset="0"/>
            </a:endParaRPr>
          </a:p>
          <a:p>
            <a:pPr marL="457200" indent="-457200">
              <a:lnSpc>
                <a:spcPct val="100000"/>
              </a:lnSpc>
              <a:buFontTx/>
              <a:buNone/>
            </a:pPr>
            <a:r>
              <a:rPr lang="en-US" altLang="ko-KR" sz="2800"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   </a:t>
            </a:r>
            <a:r>
              <a:rPr lang="en-US" altLang="ko-KR" sz="2800" b="0" u="sng" dirty="0" smtClean="0">
                <a:latin typeface="Calibri" pitchFamily="34" charset="0"/>
                <a:ea typeface="바탕" charset="-127"/>
                <a:cs typeface="Calibri" pitchFamily="34" charset="0"/>
              </a:rPr>
              <a:t>Conversational </a:t>
            </a:r>
            <a:r>
              <a:rPr lang="en-US" altLang="ko-KR" sz="2800" b="0" u="sng" dirty="0">
                <a:latin typeface="Calibri" pitchFamily="34" charset="0"/>
                <a:ea typeface="바탕" charset="-127"/>
                <a:cs typeface="Calibri" pitchFamily="34" charset="0"/>
              </a:rPr>
              <a:t>prayer is talking with </a:t>
            </a:r>
            <a:r>
              <a:rPr lang="en-US" altLang="ko-KR" sz="2800" b="0" u="sng" dirty="0" smtClean="0">
                <a:latin typeface="Calibri" pitchFamily="34" charset="0"/>
                <a:ea typeface="바탕" charset="-127"/>
                <a:cs typeface="Calibri" pitchFamily="34" charset="0"/>
              </a:rPr>
              <a:t>God</a:t>
            </a:r>
            <a:r>
              <a:rPr lang="en-US" altLang="ko-KR" sz="2800" b="0" dirty="0" smtClean="0">
                <a:latin typeface="Calibri" pitchFamily="34" charset="0"/>
                <a:ea typeface="바탕" charset="-127"/>
                <a:cs typeface="Calibri" pitchFamily="34" charset="0"/>
              </a:rPr>
              <a:t> as </a:t>
            </a:r>
            <a:r>
              <a:rPr lang="en-US" altLang="ko-KR" sz="2800" b="0" dirty="0">
                <a:latin typeface="Calibri" pitchFamily="34" charset="0"/>
                <a:ea typeface="바탕" charset="-127"/>
                <a:cs typeface="Calibri" pitchFamily="34" charset="0"/>
              </a:rPr>
              <a:t>a small group in an informal, </a:t>
            </a:r>
            <a:r>
              <a:rPr lang="en-US" altLang="ko-KR" sz="2800" b="0" dirty="0" smtClean="0">
                <a:latin typeface="Calibri" pitchFamily="34" charset="0"/>
                <a:ea typeface="바탕" charset="-127"/>
                <a:cs typeface="Calibri" pitchFamily="34" charset="0"/>
              </a:rPr>
              <a:t>conversational </a:t>
            </a:r>
            <a:r>
              <a:rPr lang="en-US" altLang="ko-KR" sz="2800" b="0" dirty="0">
                <a:latin typeface="Calibri" pitchFamily="34" charset="0"/>
                <a:ea typeface="바탕" charset="-127"/>
                <a:cs typeface="Calibri" pitchFamily="34" charset="0"/>
              </a:rPr>
              <a:t>style.  </a:t>
            </a:r>
          </a:p>
          <a:p>
            <a:pPr marL="457200" indent="-457200">
              <a:lnSpc>
                <a:spcPct val="100000"/>
              </a:lnSpc>
              <a:buFontTx/>
              <a:buNone/>
            </a:pPr>
            <a:endParaRPr lang="en-US" altLang="ko-KR" sz="2800" b="0" dirty="0">
              <a:latin typeface="Calibri" pitchFamily="34" charset="0"/>
              <a:ea typeface="바탕" charset="-127"/>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1"/>
          </p:nvPr>
        </p:nvSpPr>
        <p:spPr>
          <a:xfrm>
            <a:off x="7236296" y="6428184"/>
            <a:ext cx="1905000" cy="457200"/>
          </a:xfrm>
          <a:noFill/>
        </p:spPr>
        <p:txBody>
          <a:bodyPr/>
          <a:lstStyle/>
          <a:p>
            <a:fld id="{76791EF3-F3A7-F842-AB13-14C4D98D8711}" type="slidenum">
              <a:rPr lang="en-US" altLang="ko-KR"/>
              <a:pPr/>
              <a:t>16</a:t>
            </a:fld>
            <a:endParaRPr lang="en-US" altLang="ko-KR"/>
          </a:p>
        </p:txBody>
      </p:sp>
      <p:sp>
        <p:nvSpPr>
          <p:cNvPr id="46083" name="Rectangle 2"/>
          <p:cNvSpPr>
            <a:spLocks noChangeArrowheads="1"/>
          </p:cNvSpPr>
          <p:nvPr/>
        </p:nvSpPr>
        <p:spPr bwMode="auto">
          <a:xfrm>
            <a:off x="7443788" y="233363"/>
            <a:ext cx="15621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4. </a:t>
            </a:r>
            <a:r>
              <a:rPr lang="en-US" altLang="ko-KR" sz="1600" b="0">
                <a:solidFill>
                  <a:srgbClr val="202F9E"/>
                </a:solidFill>
                <a:latin typeface="Showcard Gothic" pitchFamily="82" charset="0"/>
              </a:rPr>
              <a:t>SUMMARY</a:t>
            </a:r>
            <a:r>
              <a:rPr lang="en-US" altLang="ko-KR" sz="1600" b="0">
                <a:solidFill>
                  <a:srgbClr val="202F9E"/>
                </a:solidFill>
                <a:latin typeface="Showcard Gothic" pitchFamily="82" charset="0"/>
                <a:ea typeface="바탕" charset="-127"/>
                <a:cs typeface="바탕" charset="-127"/>
              </a:rPr>
              <a:t>  </a:t>
            </a:r>
          </a:p>
        </p:txBody>
      </p:sp>
      <p:sp>
        <p:nvSpPr>
          <p:cNvPr id="48131" name="Text Box 4"/>
          <p:cNvSpPr txBox="1">
            <a:spLocks noChangeArrowheads="1"/>
          </p:cNvSpPr>
          <p:nvPr/>
        </p:nvSpPr>
        <p:spPr bwMode="auto">
          <a:xfrm>
            <a:off x="593725" y="1428564"/>
            <a:ext cx="7939088" cy="5096780"/>
          </a:xfrm>
          <a:prstGeom prst="rect">
            <a:avLst/>
          </a:prstGeom>
          <a:noFill/>
          <a:ln w="9525">
            <a:noFill/>
            <a:miter lim="800000"/>
            <a:headEnd/>
            <a:tailEnd/>
          </a:ln>
        </p:spPr>
        <p:txBody>
          <a:bodyPr>
            <a:prstTxWarp prst="textNoShape">
              <a:avLst/>
            </a:prstTxWarp>
            <a:spAutoFit/>
          </a:bodyPr>
          <a:lstStyle/>
          <a:p>
            <a:pPr marL="466725" indent="-466725">
              <a:lnSpc>
                <a:spcPct val="80000"/>
              </a:lnSpc>
              <a:buFont typeface="Verdana" charset="0"/>
              <a:buAutoNum type="alphaUcPeriod" startAt="3"/>
            </a:pPr>
            <a:r>
              <a:rPr lang="en-US" altLang="ko-KR" sz="2800" dirty="0">
                <a:latin typeface="Calibri" pitchFamily="34" charset="0"/>
                <a:ea typeface="바탕" charset="-127"/>
                <a:cs typeface="Calibri" pitchFamily="34" charset="0"/>
              </a:rPr>
              <a:t>BASIC GUIDELINES </a:t>
            </a:r>
            <a:r>
              <a:rPr lang="en-US" altLang="ko-KR" sz="2800" b="0" dirty="0">
                <a:latin typeface="Calibri" pitchFamily="34" charset="0"/>
                <a:ea typeface="바탕" charset="-127"/>
                <a:cs typeface="Calibri" pitchFamily="34" charset="0"/>
              </a:rPr>
              <a:t>are</a:t>
            </a:r>
            <a:r>
              <a:rPr lang="en-US" altLang="ko-KR" sz="2800" dirty="0">
                <a:latin typeface="Calibri" pitchFamily="34" charset="0"/>
                <a:ea typeface="바탕" charset="-127"/>
                <a:cs typeface="Calibri" pitchFamily="34" charset="0"/>
              </a:rPr>
              <a:t>:</a:t>
            </a:r>
            <a:r>
              <a:rPr lang="en-US" altLang="ko-KR" sz="2800" dirty="0">
                <a:latin typeface="Calibri" pitchFamily="34" charset="0"/>
                <a:ea typeface="굴림" charset="-127"/>
                <a:cs typeface="Calibri" pitchFamily="34" charset="0"/>
              </a:rPr>
              <a:t> </a:t>
            </a:r>
          </a:p>
          <a:p>
            <a:pPr marL="1209675" indent="-742950">
              <a:lnSpc>
                <a:spcPct val="90000"/>
              </a:lnSpc>
              <a:buFontTx/>
              <a:buNone/>
            </a:pPr>
            <a:r>
              <a:rPr lang="en-US" altLang="ko-KR" sz="2800" b="0" dirty="0" smtClean="0">
                <a:latin typeface="Calibri" pitchFamily="34" charset="0"/>
                <a:ea typeface="바탕" charset="-127"/>
                <a:cs typeface="Calibri" pitchFamily="34" charset="0"/>
              </a:rPr>
              <a:t>1</a:t>
            </a:r>
            <a:r>
              <a:rPr lang="en-US" altLang="ko-KR" sz="2800" b="0" dirty="0">
                <a:latin typeface="Calibri" pitchFamily="34" charset="0"/>
                <a:ea typeface="바탕" charset="-127"/>
                <a:cs typeface="Calibri" pitchFamily="34" charset="0"/>
              </a:rPr>
              <a:t>. Stick to the subject.</a:t>
            </a:r>
          </a:p>
          <a:p>
            <a:pPr marL="1209675" indent="-742950">
              <a:lnSpc>
                <a:spcPct val="90000"/>
              </a:lnSpc>
              <a:buFontTx/>
              <a:buNone/>
            </a:pPr>
            <a:r>
              <a:rPr lang="en-US" altLang="ko-KR" sz="2800" b="0" dirty="0" smtClean="0">
                <a:latin typeface="Calibri" pitchFamily="34" charset="0"/>
                <a:ea typeface="바탕" charset="-127"/>
                <a:cs typeface="Calibri" pitchFamily="34" charset="0"/>
              </a:rPr>
              <a:t>2</a:t>
            </a:r>
            <a:r>
              <a:rPr lang="en-US" altLang="ko-KR" sz="2800" b="0" dirty="0">
                <a:latin typeface="Calibri" pitchFamily="34" charset="0"/>
                <a:ea typeface="바탕" charset="-127"/>
                <a:cs typeface="Calibri" pitchFamily="34" charset="0"/>
              </a:rPr>
              <a:t>. Everyone participates.</a:t>
            </a:r>
          </a:p>
          <a:p>
            <a:pPr marL="1209675" indent="-742950">
              <a:lnSpc>
                <a:spcPct val="90000"/>
              </a:lnSpc>
              <a:buFontTx/>
              <a:buNone/>
            </a:pPr>
            <a:r>
              <a:rPr lang="en-US" altLang="ko-KR" sz="2800" b="0" dirty="0" smtClean="0">
                <a:latin typeface="Calibri" pitchFamily="34" charset="0"/>
                <a:ea typeface="바탕" charset="-127"/>
                <a:cs typeface="Calibri" pitchFamily="34" charset="0"/>
              </a:rPr>
              <a:t>3</a:t>
            </a:r>
            <a:r>
              <a:rPr lang="en-US" altLang="ko-KR" sz="2800" b="0" dirty="0">
                <a:latin typeface="Calibri" pitchFamily="34" charset="0"/>
                <a:ea typeface="바탕" charset="-127"/>
                <a:cs typeface="Calibri" pitchFamily="34" charset="0"/>
              </a:rPr>
              <a:t>.</a:t>
            </a:r>
            <a:r>
              <a:rPr lang="en-US" altLang="ko-KR" sz="2800" b="0" dirty="0">
                <a:latin typeface="Calibri" pitchFamily="34" charset="0"/>
                <a:cs typeface="Calibri" pitchFamily="34" charset="0"/>
              </a:rPr>
              <a:t> </a:t>
            </a:r>
            <a:r>
              <a:rPr lang="en-US" altLang="ko-KR" sz="2800" b="0" dirty="0">
                <a:latin typeface="Calibri" pitchFamily="34" charset="0"/>
                <a:ea typeface="바탕" charset="-127"/>
                <a:cs typeface="Calibri" pitchFamily="34" charset="0"/>
              </a:rPr>
              <a:t>No one monopolizes</a:t>
            </a:r>
          </a:p>
          <a:p>
            <a:pPr marL="1209675" indent="-742950">
              <a:lnSpc>
                <a:spcPct val="90000"/>
              </a:lnSpc>
              <a:buFontTx/>
              <a:buNone/>
            </a:pPr>
            <a:r>
              <a:rPr lang="en-US" altLang="ko-KR" sz="2800" b="0" dirty="0" smtClean="0">
                <a:latin typeface="Calibri" pitchFamily="34" charset="0"/>
                <a:ea typeface="바탕" charset="-127"/>
                <a:cs typeface="Calibri" pitchFamily="34" charset="0"/>
              </a:rPr>
              <a:t>4</a:t>
            </a:r>
            <a:r>
              <a:rPr lang="en-US" altLang="ko-KR" sz="2800" b="0" dirty="0">
                <a:latin typeface="Calibri" pitchFamily="34" charset="0"/>
                <a:ea typeface="바탕" charset="-127"/>
                <a:cs typeface="Calibri" pitchFamily="34" charset="0"/>
              </a:rPr>
              <a:t>. Be aware and respond in three areas</a:t>
            </a:r>
            <a:r>
              <a:rPr lang="en-US" altLang="ko-KR" sz="2800" b="0" dirty="0" smtClean="0">
                <a:latin typeface="Calibri" pitchFamily="34" charset="0"/>
                <a:ea typeface="바탕" charset="-127"/>
                <a:cs typeface="Calibri" pitchFamily="34" charset="0"/>
              </a:rPr>
              <a:t>:</a:t>
            </a:r>
          </a:p>
          <a:p>
            <a:pPr marL="1209675" indent="-742950">
              <a:lnSpc>
                <a:spcPct val="90000"/>
              </a:lnSpc>
              <a:buFontTx/>
              <a:buNone/>
            </a:pPr>
            <a:r>
              <a:rPr lang="en-US" altLang="ko-KR" sz="2400" b="0" dirty="0">
                <a:latin typeface="Calibri" pitchFamily="34" charset="0"/>
                <a:ea typeface="바탕" charset="-127"/>
                <a:cs typeface="Calibri" pitchFamily="34" charset="0"/>
              </a:rPr>
              <a:t> </a:t>
            </a:r>
            <a:r>
              <a:rPr lang="en-US" altLang="ko-KR" sz="2400" b="0" dirty="0" smtClean="0">
                <a:latin typeface="Calibri" pitchFamily="34" charset="0"/>
                <a:ea typeface="바탕" charset="-127"/>
                <a:cs typeface="Calibri" pitchFamily="34" charset="0"/>
              </a:rPr>
              <a:t>    a</a:t>
            </a:r>
            <a:r>
              <a:rPr lang="en-US" altLang="ko-KR" sz="2400" b="0" dirty="0">
                <a:latin typeface="Calibri" pitchFamily="34" charset="0"/>
                <a:ea typeface="바탕" charset="-127"/>
                <a:cs typeface="Calibri" pitchFamily="34" charset="0"/>
              </a:rPr>
              <a:t>.</a:t>
            </a:r>
            <a:r>
              <a:rPr lang="en-US" altLang="ko-KR" sz="2400" b="0" dirty="0">
                <a:latin typeface="Calibri" pitchFamily="34" charset="0"/>
                <a:cs typeface="Calibri" pitchFamily="34" charset="0"/>
              </a:rPr>
              <a:t> </a:t>
            </a:r>
            <a:r>
              <a:rPr lang="en-US" altLang="ko-KR" sz="2400" b="0" dirty="0">
                <a:latin typeface="Calibri" pitchFamily="34" charset="0"/>
                <a:ea typeface="바탕" charset="-127"/>
                <a:cs typeface="Calibri" pitchFamily="34" charset="0"/>
              </a:rPr>
              <a:t>God: adoration, thanksgiving, attention</a:t>
            </a:r>
            <a:r>
              <a:rPr lang="en-US" altLang="ko-KR" sz="2400" b="0" dirty="0" smtClean="0">
                <a:latin typeface="Calibri" pitchFamily="34" charset="0"/>
                <a:ea typeface="바탕" charset="-127"/>
                <a:cs typeface="Calibri" pitchFamily="34" charset="0"/>
              </a:rPr>
              <a:t>.</a:t>
            </a:r>
          </a:p>
          <a:p>
            <a:pPr marL="1209675" indent="-742950">
              <a:lnSpc>
                <a:spcPct val="90000"/>
              </a:lnSpc>
              <a:buFontTx/>
              <a:buNone/>
            </a:pPr>
            <a:r>
              <a:rPr lang="en-US" altLang="ko-KR" sz="2400" b="0" dirty="0">
                <a:latin typeface="Calibri" pitchFamily="34" charset="0"/>
                <a:ea typeface="바탕" charset="-127"/>
                <a:cs typeface="Calibri" pitchFamily="34" charset="0"/>
              </a:rPr>
              <a:t> </a:t>
            </a:r>
            <a:r>
              <a:rPr lang="en-US" altLang="ko-KR" sz="2400" b="0" dirty="0" smtClean="0">
                <a:latin typeface="Calibri" pitchFamily="34" charset="0"/>
                <a:ea typeface="바탕" charset="-127"/>
                <a:cs typeface="Calibri" pitchFamily="34" charset="0"/>
              </a:rPr>
              <a:t>    b. </a:t>
            </a:r>
            <a:r>
              <a:rPr lang="en-US" altLang="ko-KR" sz="2400" b="0" dirty="0">
                <a:latin typeface="Calibri" pitchFamily="34" charset="0"/>
                <a:ea typeface="바탕" charset="-127"/>
                <a:cs typeface="Calibri" pitchFamily="34" charset="0"/>
              </a:rPr>
              <a:t>Ourselves: confession, petition</a:t>
            </a:r>
            <a:r>
              <a:rPr lang="en-US" altLang="ko-KR" sz="2400" b="0" dirty="0" smtClean="0">
                <a:latin typeface="Calibri" pitchFamily="34" charset="0"/>
                <a:ea typeface="바탕" charset="-127"/>
                <a:cs typeface="Calibri" pitchFamily="34" charset="0"/>
              </a:rPr>
              <a:t>.</a:t>
            </a:r>
          </a:p>
          <a:p>
            <a:pPr marL="1209675" indent="-742950">
              <a:lnSpc>
                <a:spcPct val="90000"/>
              </a:lnSpc>
              <a:buFontTx/>
              <a:buNone/>
            </a:pPr>
            <a:r>
              <a:rPr lang="en-US" altLang="ko-KR" sz="2400" b="0" dirty="0" smtClean="0">
                <a:latin typeface="Calibri" pitchFamily="34" charset="0"/>
                <a:ea typeface="바탕" charset="-127"/>
                <a:cs typeface="Calibri" pitchFamily="34" charset="0"/>
              </a:rPr>
              <a:t>     c.</a:t>
            </a:r>
            <a:r>
              <a:rPr lang="en-US" altLang="ko-KR" sz="2400" b="0" dirty="0" smtClean="0">
                <a:latin typeface="Calibri" pitchFamily="34" charset="0"/>
                <a:cs typeface="Calibri" pitchFamily="34" charset="0"/>
              </a:rPr>
              <a:t> </a:t>
            </a:r>
            <a:r>
              <a:rPr lang="en-US" altLang="ko-KR" sz="2400" b="0" dirty="0">
                <a:latin typeface="Calibri" pitchFamily="34" charset="0"/>
                <a:ea typeface="바탕" charset="-127"/>
                <a:cs typeface="Calibri" pitchFamily="34" charset="0"/>
              </a:rPr>
              <a:t>Others: intercession. </a:t>
            </a:r>
            <a:endParaRPr lang="en-US" altLang="ko-KR" sz="2800" b="0" dirty="0">
              <a:latin typeface="Calibri" pitchFamily="34" charset="0"/>
              <a:ea typeface="굴림" charset="-127"/>
              <a:cs typeface="Calibri" pitchFamily="34" charset="0"/>
            </a:endParaRPr>
          </a:p>
          <a:p>
            <a:pPr marL="742950" indent="-742950">
              <a:lnSpc>
                <a:spcPct val="60000"/>
              </a:lnSpc>
              <a:buFontTx/>
              <a:buNone/>
            </a:pPr>
            <a:endParaRPr lang="en-US" altLang="ko-KR" sz="2800" dirty="0">
              <a:latin typeface="Calibri" pitchFamily="34" charset="0"/>
              <a:ea typeface="굴림" charset="-127"/>
              <a:cs typeface="Calibri" pitchFamily="34" charset="0"/>
            </a:endParaRPr>
          </a:p>
          <a:p>
            <a:pPr marL="466725" indent="-466725">
              <a:lnSpc>
                <a:spcPct val="80000"/>
              </a:lnSpc>
              <a:buFont typeface="Verdana" charset="0"/>
              <a:buAutoNum type="alphaUcPeriod" startAt="4"/>
            </a:pPr>
            <a:r>
              <a:rPr lang="en-US" altLang="ko-KR" sz="2800" dirty="0">
                <a:latin typeface="Calibri" pitchFamily="34" charset="0"/>
                <a:ea typeface="바탕" charset="-127"/>
                <a:cs typeface="Calibri" pitchFamily="34" charset="0"/>
              </a:rPr>
              <a:t>DUTIES OF LEADER </a:t>
            </a:r>
            <a:r>
              <a:rPr lang="en-US" altLang="ko-KR" sz="2800" b="0" dirty="0">
                <a:latin typeface="Calibri" pitchFamily="34" charset="0"/>
                <a:ea typeface="바탕" charset="-127"/>
                <a:cs typeface="Calibri" pitchFamily="34" charset="0"/>
              </a:rPr>
              <a:t>are:</a:t>
            </a:r>
          </a:p>
          <a:p>
            <a:pPr marL="1209675" indent="-742950">
              <a:lnSpc>
                <a:spcPct val="90000"/>
              </a:lnSpc>
              <a:buFontTx/>
              <a:buNone/>
            </a:pPr>
            <a:r>
              <a:rPr lang="en-US" altLang="ko-KR" sz="2800" b="0" dirty="0" smtClean="0">
                <a:latin typeface="Calibri" pitchFamily="34" charset="0"/>
                <a:ea typeface="바탕" charset="-127"/>
                <a:cs typeface="Calibri" pitchFamily="34" charset="0"/>
              </a:rPr>
              <a:t>1</a:t>
            </a:r>
            <a:r>
              <a:rPr lang="en-US" altLang="ko-KR" sz="2800" b="0" dirty="0">
                <a:latin typeface="Calibri" pitchFamily="34" charset="0"/>
                <a:ea typeface="바탕" charset="-127"/>
                <a:cs typeface="Calibri" pitchFamily="34" charset="0"/>
              </a:rPr>
              <a:t>. Prepare for the prayer time. </a:t>
            </a:r>
          </a:p>
          <a:p>
            <a:pPr marL="1209675" indent="-742950">
              <a:lnSpc>
                <a:spcPct val="90000"/>
              </a:lnSpc>
              <a:buFontTx/>
              <a:buNone/>
            </a:pPr>
            <a:r>
              <a:rPr lang="en-US" altLang="ko-KR" sz="2800" b="0" dirty="0" smtClean="0">
                <a:latin typeface="Calibri" pitchFamily="34" charset="0"/>
                <a:ea typeface="바탕" charset="-127"/>
                <a:cs typeface="Calibri" pitchFamily="34" charset="0"/>
              </a:rPr>
              <a:t>2</a:t>
            </a:r>
            <a:r>
              <a:rPr lang="en-US" altLang="ko-KR" sz="2800" b="0" dirty="0">
                <a:latin typeface="Calibri" pitchFamily="34" charset="0"/>
                <a:ea typeface="바탕" charset="-127"/>
                <a:cs typeface="Calibri" pitchFamily="34" charset="0"/>
              </a:rPr>
              <a:t>. Start and stop on time. </a:t>
            </a:r>
          </a:p>
          <a:p>
            <a:pPr marL="1209675" indent="-742950">
              <a:lnSpc>
                <a:spcPct val="90000"/>
              </a:lnSpc>
              <a:buFontTx/>
              <a:buNone/>
            </a:pPr>
            <a:r>
              <a:rPr lang="en-US" altLang="ko-KR" sz="2800" b="0" dirty="0" smtClean="0">
                <a:latin typeface="Calibri" pitchFamily="34" charset="0"/>
                <a:ea typeface="바탕" charset="-127"/>
                <a:cs typeface="Calibri" pitchFamily="34" charset="0"/>
              </a:rPr>
              <a:t>3</a:t>
            </a:r>
            <a:r>
              <a:rPr lang="en-US" altLang="ko-KR" sz="2800" b="0" dirty="0">
                <a:latin typeface="Calibri" pitchFamily="34" charset="0"/>
                <a:ea typeface="바탕" charset="-127"/>
                <a:cs typeface="Calibri" pitchFamily="34" charset="0"/>
              </a:rPr>
              <a:t>.</a:t>
            </a:r>
            <a:r>
              <a:rPr lang="en-US" altLang="ko-KR" sz="2800" b="0" dirty="0">
                <a:latin typeface="Calibri" pitchFamily="34" charset="0"/>
                <a:cs typeface="Calibri" pitchFamily="34" charset="0"/>
              </a:rPr>
              <a:t> </a:t>
            </a:r>
            <a:r>
              <a:rPr lang="en-US" altLang="ko-KR" sz="2800" b="0" dirty="0">
                <a:latin typeface="Calibri" pitchFamily="34" charset="0"/>
                <a:ea typeface="바탕" charset="-127"/>
                <a:cs typeface="Calibri" pitchFamily="34" charset="0"/>
              </a:rPr>
              <a:t>Enforce the Basic Guidelines.</a:t>
            </a:r>
            <a:endParaRPr lang="en-GB" altLang="ko-KR" sz="2800" b="0" dirty="0">
              <a:latin typeface="Calibri" pitchFamily="34" charset="0"/>
              <a:ea typeface="바탕" charset="-127"/>
              <a:cs typeface="Calibri" pitchFamily="34" charset="0"/>
            </a:endParaRPr>
          </a:p>
          <a:p>
            <a:pPr marL="1209675" indent="-742950">
              <a:lnSpc>
                <a:spcPct val="80000"/>
              </a:lnSpc>
              <a:buFontTx/>
              <a:buNone/>
            </a:pPr>
            <a:endParaRPr lang="en-GB" altLang="ko-KR" sz="2800" b="0" dirty="0">
              <a:latin typeface="Calibri" pitchFamily="34" charset="0"/>
              <a:ea typeface="바탕" charset="-127"/>
              <a:cs typeface="Calibri" pitchFamily="34" charset="0"/>
            </a:endParaRPr>
          </a:p>
        </p:txBody>
      </p:sp>
      <p:sp>
        <p:nvSpPr>
          <p:cNvPr id="2" name="Rectangle 1"/>
          <p:cNvSpPr/>
          <p:nvPr/>
        </p:nvSpPr>
        <p:spPr>
          <a:xfrm>
            <a:off x="3221368" y="692696"/>
            <a:ext cx="2740174" cy="707886"/>
          </a:xfrm>
          <a:prstGeom prst="rect">
            <a:avLst/>
          </a:prstGeom>
        </p:spPr>
        <p:txBody>
          <a:bodyPr wrap="none">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SUMMARY</a:t>
            </a:r>
            <a:endParaRPr lang="en-US" altLang="ko-KR" sz="4000" i="1" dirty="0">
              <a:latin typeface="Times New Roman" pitchFamily="18" charset="0"/>
              <a:ea typeface="Arial Black"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3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1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1"/>
          </p:nvPr>
        </p:nvSpPr>
        <p:spPr>
          <a:xfrm>
            <a:off x="7236296" y="6428184"/>
            <a:ext cx="1905000" cy="457200"/>
          </a:xfrm>
          <a:noFill/>
        </p:spPr>
        <p:txBody>
          <a:bodyPr/>
          <a:lstStyle/>
          <a:p>
            <a:fld id="{0669427E-229D-A54D-8074-DEC185CB13E7}" type="slidenum">
              <a:rPr lang="en-US" altLang="ko-KR"/>
              <a:pPr/>
              <a:t>17</a:t>
            </a:fld>
            <a:endParaRPr lang="en-US" altLang="ko-KR"/>
          </a:p>
        </p:txBody>
      </p:sp>
      <p:sp>
        <p:nvSpPr>
          <p:cNvPr id="48131" name="Text Box 2"/>
          <p:cNvSpPr txBox="1">
            <a:spLocks noChangeArrowheads="1"/>
          </p:cNvSpPr>
          <p:nvPr/>
        </p:nvSpPr>
        <p:spPr bwMode="auto">
          <a:xfrm>
            <a:off x="2844486" y="2888397"/>
            <a:ext cx="3039102" cy="830997"/>
          </a:xfrm>
          <a:prstGeom prst="rect">
            <a:avLst/>
          </a:prstGeom>
          <a:noFill/>
          <a:ln w="9525">
            <a:noFill/>
            <a:miter lim="800000"/>
            <a:headEnd/>
            <a:tailEnd/>
          </a:ln>
        </p:spPr>
        <p:txBody>
          <a:bodyPr wrap="none">
            <a:prstTxWarp prst="textNoShape">
              <a:avLst/>
            </a:prstTxWarp>
            <a:spAutoFit/>
          </a:bodyPr>
          <a:lstStyle/>
          <a:p>
            <a:pPr algn="ctr">
              <a:lnSpc>
                <a:spcPct val="100000"/>
              </a:lnSpc>
              <a:buFontTx/>
              <a:buNone/>
            </a:pPr>
            <a:r>
              <a:rPr lang="en-US" altLang="ko-KR" sz="4800" dirty="0" smtClean="0">
                <a:latin typeface="Calibri" pitchFamily="34" charset="0"/>
                <a:cs typeface="Calibri" pitchFamily="34" charset="0"/>
              </a:rPr>
              <a:t>Questions</a:t>
            </a:r>
            <a:r>
              <a:rPr lang="en-US" altLang="ko-KR" sz="4800" dirty="0">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2"/>
          <p:cNvSpPr>
            <a:spLocks noGrp="1"/>
          </p:cNvSpPr>
          <p:nvPr>
            <p:ph type="sldNum" sz="quarter" idx="11"/>
          </p:nvPr>
        </p:nvSpPr>
        <p:spPr>
          <a:xfrm>
            <a:off x="7236296" y="6428184"/>
            <a:ext cx="1905000" cy="457200"/>
          </a:xfrm>
          <a:noFill/>
        </p:spPr>
        <p:txBody>
          <a:bodyPr/>
          <a:lstStyle/>
          <a:p>
            <a:fld id="{0399B37A-FD49-274A-BF06-F8F58A05607C}" type="slidenum">
              <a:rPr lang="en-US" altLang="ko-KR"/>
              <a:pPr/>
              <a:t>2</a:t>
            </a:fld>
            <a:endParaRPr lang="en-US" altLang="ko-KR"/>
          </a:p>
        </p:txBody>
      </p:sp>
      <p:graphicFrame>
        <p:nvGraphicFramePr>
          <p:cNvPr id="17410" name="Object 2"/>
          <p:cNvGraphicFramePr>
            <a:graphicFrameLocks noChangeAspect="1"/>
          </p:cNvGraphicFramePr>
          <p:nvPr/>
        </p:nvGraphicFramePr>
        <p:xfrm>
          <a:off x="2700338" y="3213100"/>
          <a:ext cx="4105275" cy="2638425"/>
        </p:xfrm>
        <a:graphic>
          <a:graphicData uri="http://schemas.openxmlformats.org/presentationml/2006/ole">
            <mc:AlternateContent xmlns:mc="http://schemas.openxmlformats.org/markup-compatibility/2006">
              <mc:Choice xmlns:v="urn:schemas-microsoft-com:vml" Requires="v">
                <p:oleObj spid="_x0000_s17416" name="Image" r:id="rId4" imgW="3658537" imgH="2656675" progId="">
                  <p:embed/>
                </p:oleObj>
              </mc:Choice>
              <mc:Fallback>
                <p:oleObj name="Image" r:id="rId4" imgW="3658537" imgH="26566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b="11440"/>
                      <a:stretch>
                        <a:fillRect/>
                      </a:stretch>
                    </p:blipFill>
                    <p:spPr bwMode="auto">
                      <a:xfrm>
                        <a:off x="2700338" y="3213100"/>
                        <a:ext cx="4105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412" name="Rectangle 5"/>
          <p:cNvSpPr>
            <a:spLocks noChangeArrowheads="1"/>
          </p:cNvSpPr>
          <p:nvPr/>
        </p:nvSpPr>
        <p:spPr bwMode="auto">
          <a:xfrm>
            <a:off x="609600" y="1719263"/>
            <a:ext cx="8534400" cy="701675"/>
          </a:xfrm>
          <a:prstGeom prst="rect">
            <a:avLst/>
          </a:prstGeom>
          <a:noFill/>
          <a:ln w="9525">
            <a:noFill/>
            <a:miter lim="800000"/>
            <a:headEnd/>
            <a:tailEnd/>
          </a:ln>
        </p:spPr>
        <p:txBody>
          <a:bodyPr tIns="76176">
            <a:prstTxWarp prst="textNoShape">
              <a:avLst/>
            </a:prstTxWarp>
            <a:spAutoFit/>
          </a:bodyPr>
          <a:lstStyle/>
          <a:p>
            <a:pPr>
              <a:lnSpc>
                <a:spcPct val="100000"/>
              </a:lnSpc>
              <a:buFontTx/>
              <a:buNone/>
            </a:pPr>
            <a:r>
              <a:rPr lang="en-US" altLang="ko-KR" sz="3800">
                <a:latin typeface="Arial Black" charset="0"/>
                <a:ea typeface="Arial Black" charset="0"/>
                <a:cs typeface="Arial Black" charset="0"/>
              </a:rPr>
              <a:t> The Bible teaches us to pray.</a:t>
            </a:r>
          </a:p>
        </p:txBody>
      </p:sp>
      <p:sp>
        <p:nvSpPr>
          <p:cNvPr id="17413" name="Rectangle 6"/>
          <p:cNvSpPr>
            <a:spLocks noChangeArrowheads="1"/>
          </p:cNvSpPr>
          <p:nvPr/>
        </p:nvSpPr>
        <p:spPr bwMode="auto">
          <a:xfrm>
            <a:off x="6929438" y="233363"/>
            <a:ext cx="1909762"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1. INTRODUCTION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1"/>
          </p:nvPr>
        </p:nvSpPr>
        <p:spPr>
          <a:xfrm>
            <a:off x="7236296" y="6428184"/>
            <a:ext cx="1905000" cy="457200"/>
          </a:xfrm>
          <a:noFill/>
        </p:spPr>
        <p:txBody>
          <a:bodyPr/>
          <a:lstStyle/>
          <a:p>
            <a:fld id="{84BE2FA9-0C67-DB4F-AF5E-9BEC5BFF2E93}" type="slidenum">
              <a:rPr lang="en-US" altLang="ko-KR"/>
              <a:pPr/>
              <a:t>3</a:t>
            </a:fld>
            <a:endParaRPr lang="en-US" altLang="ko-KR"/>
          </a:p>
        </p:txBody>
      </p:sp>
      <p:graphicFrame>
        <p:nvGraphicFramePr>
          <p:cNvPr id="19458" name="Object 2"/>
          <p:cNvGraphicFramePr>
            <a:graphicFrameLocks noChangeAspect="1"/>
          </p:cNvGraphicFramePr>
          <p:nvPr>
            <p:extLst>
              <p:ext uri="{D42A27DB-BD31-4B8C-83A1-F6EECF244321}">
                <p14:modId xmlns:p14="http://schemas.microsoft.com/office/powerpoint/2010/main" val="2439480441"/>
              </p:ext>
            </p:extLst>
          </p:nvPr>
        </p:nvGraphicFramePr>
        <p:xfrm>
          <a:off x="1406029" y="1340768"/>
          <a:ext cx="6172200" cy="4627562"/>
        </p:xfrm>
        <a:graphic>
          <a:graphicData uri="http://schemas.openxmlformats.org/presentationml/2006/ole">
            <mc:AlternateContent xmlns:mc="http://schemas.openxmlformats.org/markup-compatibility/2006">
              <mc:Choice xmlns:v="urn:schemas-microsoft-com:vml" Requires="v">
                <p:oleObj spid="_x0000_s19465" name="Image" r:id="rId4" imgW="4682927" imgH="3512195" progId="">
                  <p:embed/>
                </p:oleObj>
              </mc:Choice>
              <mc:Fallback>
                <p:oleObj name="Image" r:id="rId4" imgW="4682927" imgH="351219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029" y="1340768"/>
                        <a:ext cx="6172200" cy="462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460" name="Rectangle 2"/>
          <p:cNvSpPr>
            <a:spLocks noChangeArrowheads="1"/>
          </p:cNvSpPr>
          <p:nvPr/>
        </p:nvSpPr>
        <p:spPr bwMode="auto">
          <a:xfrm>
            <a:off x="6929438" y="233363"/>
            <a:ext cx="1909762"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1. INTRODUCTION </a:t>
            </a:r>
          </a:p>
        </p:txBody>
      </p:sp>
      <p:sp>
        <p:nvSpPr>
          <p:cNvPr id="19462" name="Rectangle 5"/>
          <p:cNvSpPr>
            <a:spLocks noChangeArrowheads="1"/>
          </p:cNvSpPr>
          <p:nvPr/>
        </p:nvSpPr>
        <p:spPr bwMode="auto">
          <a:xfrm>
            <a:off x="2126754" y="3160043"/>
            <a:ext cx="1820862" cy="6413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3600">
                <a:solidFill>
                  <a:schemeClr val="tx1"/>
                </a:solidFill>
                <a:latin typeface="Tahoma" charset="0"/>
                <a:ea typeface="굴림" charset="-127"/>
                <a:cs typeface="굴림" charset="-127"/>
              </a:rPr>
              <a:t>Private</a:t>
            </a:r>
          </a:p>
        </p:txBody>
      </p:sp>
      <p:sp>
        <p:nvSpPr>
          <p:cNvPr id="19463" name="Rectangle 6"/>
          <p:cNvSpPr>
            <a:spLocks noChangeArrowheads="1"/>
          </p:cNvSpPr>
          <p:nvPr/>
        </p:nvSpPr>
        <p:spPr bwMode="auto">
          <a:xfrm>
            <a:off x="4474666" y="3167980"/>
            <a:ext cx="3221038" cy="6413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3600">
                <a:solidFill>
                  <a:schemeClr val="tx1"/>
                </a:solidFill>
                <a:latin typeface="Tahoma" charset="0"/>
                <a:ea typeface="굴림" charset="-127"/>
                <a:cs typeface="굴림" charset="-127"/>
              </a:rPr>
              <a:t>Public Prayer</a:t>
            </a:r>
          </a:p>
        </p:txBody>
      </p:sp>
      <p:sp>
        <p:nvSpPr>
          <p:cNvPr id="19464" name="Rectangle 7"/>
          <p:cNvSpPr>
            <a:spLocks noChangeArrowheads="1"/>
          </p:cNvSpPr>
          <p:nvPr/>
        </p:nvSpPr>
        <p:spPr bwMode="auto">
          <a:xfrm>
            <a:off x="1877516" y="5326980"/>
            <a:ext cx="2624138" cy="6413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3600">
                <a:solidFill>
                  <a:schemeClr val="tx1"/>
                </a:solidFill>
                <a:latin typeface="Tahoma" charset="0"/>
                <a:ea typeface="굴림" charset="-127"/>
                <a:cs typeface="굴림" charset="-127"/>
              </a:rPr>
              <a:t>Boisterous</a:t>
            </a:r>
          </a:p>
        </p:txBody>
      </p:sp>
      <p:sp>
        <p:nvSpPr>
          <p:cNvPr id="19465" name="Rectangle 8"/>
          <p:cNvSpPr>
            <a:spLocks noChangeArrowheads="1"/>
          </p:cNvSpPr>
          <p:nvPr/>
        </p:nvSpPr>
        <p:spPr bwMode="auto">
          <a:xfrm>
            <a:off x="5039816" y="5326980"/>
            <a:ext cx="2343150" cy="6413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3600">
                <a:solidFill>
                  <a:schemeClr val="tx1"/>
                </a:solidFill>
                <a:latin typeface="Tahoma" charset="0"/>
                <a:ea typeface="굴림" charset="-127"/>
                <a:cs typeface="굴림" charset="-127"/>
              </a:rPr>
              <a:t>Liturgical</a:t>
            </a:r>
          </a:p>
        </p:txBody>
      </p:sp>
      <p:sp>
        <p:nvSpPr>
          <p:cNvPr id="19466" name="Text Box 9"/>
          <p:cNvSpPr txBox="1">
            <a:spLocks noChangeArrowheads="1"/>
          </p:cNvSpPr>
          <p:nvPr/>
        </p:nvSpPr>
        <p:spPr bwMode="auto">
          <a:xfrm>
            <a:off x="509354" y="6066770"/>
            <a:ext cx="8095094" cy="523220"/>
          </a:xfrm>
          <a:prstGeom prst="rect">
            <a:avLst/>
          </a:prstGeom>
          <a:noFill/>
          <a:ln w="9525">
            <a:noFill/>
            <a:miter lim="800000"/>
            <a:headEnd/>
            <a:tailEnd/>
          </a:ln>
        </p:spPr>
        <p:txBody>
          <a:bodyPr wrap="square">
            <a:prstTxWarp prst="textNoShape">
              <a:avLst/>
            </a:prstTxWarp>
            <a:spAutoFit/>
          </a:bodyPr>
          <a:lstStyle/>
          <a:p>
            <a:pPr>
              <a:lnSpc>
                <a:spcPct val="100000"/>
              </a:lnSpc>
              <a:buFontTx/>
              <a:buNone/>
            </a:pPr>
            <a:r>
              <a:rPr lang="en-US" altLang="ko-KR" sz="2800" dirty="0" smtClean="0">
                <a:latin typeface="Calibri" pitchFamily="34" charset="0"/>
                <a:ea typeface="Arial Black" charset="0"/>
                <a:cs typeface="Calibri" pitchFamily="34" charset="0"/>
              </a:rPr>
              <a:t>The different types of prayer </a:t>
            </a:r>
            <a:r>
              <a:rPr lang="en-US" altLang="ko-KR" sz="2800" dirty="0">
                <a:latin typeface="Calibri" pitchFamily="34" charset="0"/>
                <a:ea typeface="Arial Black" charset="0"/>
                <a:cs typeface="Calibri" pitchFamily="34" charset="0"/>
              </a:rPr>
              <a:t>complement each other. </a:t>
            </a:r>
            <a:endParaRPr lang="en-US" altLang="ko-KR" sz="2800" dirty="0">
              <a:solidFill>
                <a:schemeClr val="tx1"/>
              </a:solidFill>
              <a:latin typeface="Calibri" pitchFamily="34" charset="0"/>
              <a:ea typeface="Arial Black" charset="0"/>
              <a:cs typeface="Calibri" pitchFamily="34" charset="0"/>
            </a:endParaRPr>
          </a:p>
        </p:txBody>
      </p:sp>
      <p:sp>
        <p:nvSpPr>
          <p:cNvPr id="11" name="Text Box 9"/>
          <p:cNvSpPr txBox="1">
            <a:spLocks noChangeArrowheads="1"/>
          </p:cNvSpPr>
          <p:nvPr/>
        </p:nvSpPr>
        <p:spPr bwMode="auto">
          <a:xfrm>
            <a:off x="467544" y="692696"/>
            <a:ext cx="8095094" cy="707886"/>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 Different Kinds of Prayer</a:t>
            </a:r>
            <a:endParaRPr lang="en-US" altLang="ko-KR" sz="4000" i="1" dirty="0">
              <a:solidFill>
                <a:schemeClr val="tx1"/>
              </a:solidFill>
              <a:latin typeface="Times New Roman" pitchFamily="18" charset="0"/>
              <a:ea typeface="Arial Black"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1"/>
          </p:nvPr>
        </p:nvSpPr>
        <p:spPr>
          <a:xfrm>
            <a:off x="7239000" y="6428184"/>
            <a:ext cx="1905000" cy="457200"/>
          </a:xfrm>
          <a:noFill/>
        </p:spPr>
        <p:txBody>
          <a:bodyPr/>
          <a:lstStyle/>
          <a:p>
            <a:fld id="{845199FE-032C-8C4B-B21D-FCE87E2D1105}" type="slidenum">
              <a:rPr lang="en-US" altLang="ko-KR"/>
              <a:pPr/>
              <a:t>4</a:t>
            </a:fld>
            <a:endParaRPr lang="en-US" altLang="ko-KR" dirty="0"/>
          </a:p>
        </p:txBody>
      </p:sp>
      <p:sp>
        <p:nvSpPr>
          <p:cNvPr id="21507" name="Rectangle 2"/>
          <p:cNvSpPr>
            <a:spLocks noChangeArrowheads="1"/>
          </p:cNvSpPr>
          <p:nvPr/>
        </p:nvSpPr>
        <p:spPr bwMode="auto">
          <a:xfrm>
            <a:off x="6929438" y="233363"/>
            <a:ext cx="1909762"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1. INTRODUCTION </a:t>
            </a:r>
          </a:p>
        </p:txBody>
      </p:sp>
      <p:sp>
        <p:nvSpPr>
          <p:cNvPr id="21508" name="Rectangle 7"/>
          <p:cNvSpPr>
            <a:spLocks noChangeArrowheads="1"/>
          </p:cNvSpPr>
          <p:nvPr/>
        </p:nvSpPr>
        <p:spPr bwMode="auto">
          <a:xfrm>
            <a:off x="539552" y="764704"/>
            <a:ext cx="8077200" cy="5823108"/>
          </a:xfrm>
          <a:prstGeom prst="rect">
            <a:avLst/>
          </a:prstGeom>
          <a:noFill/>
          <a:ln w="9525">
            <a:noFill/>
            <a:miter lim="800000"/>
            <a:headEnd/>
            <a:tailEnd/>
          </a:ln>
        </p:spPr>
        <p:txBody>
          <a:bodyPr tIns="76176">
            <a:prstTxWarp prst="textNoShape">
              <a:avLst/>
            </a:prstTxWarp>
            <a:spAutoFit/>
          </a:bodyPr>
          <a:lstStyle/>
          <a:p>
            <a:pPr algn="ctr">
              <a:lnSpc>
                <a:spcPct val="120000"/>
              </a:lnSpc>
              <a:buNone/>
            </a:pPr>
            <a:r>
              <a:rPr lang="en-US" altLang="ko-KR" sz="4000" i="1" dirty="0">
                <a:latin typeface="Times New Roman" pitchFamily="18" charset="0"/>
                <a:ea typeface="Arial Black" charset="0"/>
                <a:cs typeface="Times New Roman" pitchFamily="18" charset="0"/>
              </a:rPr>
              <a:t>Conversational Prayer</a:t>
            </a:r>
          </a:p>
          <a:p>
            <a:pPr>
              <a:lnSpc>
                <a:spcPct val="120000"/>
              </a:lnSpc>
              <a:spcBef>
                <a:spcPts val="2400"/>
              </a:spcBef>
            </a:pPr>
            <a:r>
              <a:rPr lang="en-US" altLang="ko-KR" sz="1600" dirty="0" smtClean="0">
                <a:latin typeface="Calibri" pitchFamily="34" charset="0"/>
                <a:ea typeface="굴림" charset="-127"/>
                <a:cs typeface="Calibri" pitchFamily="34" charset="0"/>
              </a:rPr>
              <a:t> </a:t>
            </a:r>
            <a:r>
              <a:rPr lang="en-US" altLang="ko-KR" sz="2400" dirty="0" smtClean="0">
                <a:latin typeface="Calibri" pitchFamily="34" charset="0"/>
                <a:ea typeface="굴림" charset="-127"/>
                <a:cs typeface="Calibri" pitchFamily="34" charset="0"/>
              </a:rPr>
              <a:t>Avoids stilted language, “holy voice”, and vague requests. </a:t>
            </a:r>
          </a:p>
          <a:p>
            <a:pPr>
              <a:lnSpc>
                <a:spcPct val="120000"/>
              </a:lnSpc>
            </a:pPr>
            <a:endParaRPr lang="en-US" altLang="ko-KR" sz="2400" dirty="0">
              <a:latin typeface="Calibri" pitchFamily="34" charset="0"/>
              <a:ea typeface="굴림" charset="-127"/>
              <a:cs typeface="Calibri" pitchFamily="34" charset="0"/>
            </a:endParaRPr>
          </a:p>
          <a:p>
            <a:pPr>
              <a:lnSpc>
                <a:spcPct val="120000"/>
              </a:lnSpc>
            </a:pPr>
            <a:endParaRPr lang="en-US" altLang="ko-KR" sz="2400" dirty="0" smtClean="0">
              <a:latin typeface="Calibri" pitchFamily="34" charset="0"/>
              <a:ea typeface="굴림" charset="-127"/>
              <a:cs typeface="Calibri" pitchFamily="34" charset="0"/>
            </a:endParaRPr>
          </a:p>
          <a:p>
            <a:pPr eaLnBrk="0" latinLnBrk="0" hangingPunct="0">
              <a:lnSpc>
                <a:spcPct val="120000"/>
              </a:lnSpc>
              <a:buFontTx/>
              <a:buNone/>
            </a:pPr>
            <a:endParaRPr lang="en-US" altLang="ko-KR" sz="2400" dirty="0">
              <a:latin typeface="Calibri" pitchFamily="34" charset="0"/>
              <a:ea typeface="굴림" charset="-127"/>
              <a:cs typeface="Calibri" pitchFamily="34" charset="0"/>
            </a:endParaRPr>
          </a:p>
          <a:p>
            <a:pPr>
              <a:lnSpc>
                <a:spcPct val="120000"/>
              </a:lnSpc>
            </a:pPr>
            <a:endParaRPr lang="en-US" altLang="ko-KR" sz="2400" dirty="0">
              <a:latin typeface="Calibri" pitchFamily="34" charset="0"/>
              <a:ea typeface="굴림" charset="-127"/>
              <a:cs typeface="Calibri" pitchFamily="34" charset="0"/>
            </a:endParaRPr>
          </a:p>
          <a:p>
            <a:pPr>
              <a:lnSpc>
                <a:spcPct val="120000"/>
              </a:lnSpc>
            </a:pPr>
            <a:endParaRPr lang="en-US" altLang="ko-KR" sz="2400" dirty="0">
              <a:latin typeface="Calibri" pitchFamily="34" charset="0"/>
              <a:ea typeface="굴림" charset="-127"/>
              <a:cs typeface="Calibri" pitchFamily="34" charset="0"/>
            </a:endParaRPr>
          </a:p>
          <a:p>
            <a:pPr>
              <a:lnSpc>
                <a:spcPct val="120000"/>
              </a:lnSpc>
            </a:pPr>
            <a:r>
              <a:rPr lang="en-US" altLang="ko-KR" sz="2400" dirty="0" smtClean="0">
                <a:latin typeface="Calibri" pitchFamily="34" charset="0"/>
                <a:ea typeface="굴림" charset="-127"/>
                <a:cs typeface="Calibri" pitchFamily="34" charset="0"/>
              </a:rPr>
              <a:t>Conversational </a:t>
            </a:r>
            <a:r>
              <a:rPr lang="en-US" altLang="ko-KR" sz="2400" dirty="0">
                <a:latin typeface="Calibri" pitchFamily="34" charset="0"/>
                <a:ea typeface="굴림" charset="-127"/>
                <a:cs typeface="Calibri" pitchFamily="34" charset="0"/>
              </a:rPr>
              <a:t>Prayer is not the only way to </a:t>
            </a:r>
            <a:r>
              <a:rPr lang="en-US" altLang="ko-KR" sz="2400" dirty="0" smtClean="0">
                <a:latin typeface="Calibri" pitchFamily="34" charset="0"/>
                <a:ea typeface="굴림" charset="-127"/>
                <a:cs typeface="Calibri" pitchFamily="34" charset="0"/>
              </a:rPr>
              <a:t>pray, but it can:</a:t>
            </a:r>
          </a:p>
          <a:p>
            <a:pPr marL="673100" indent="-342900">
              <a:lnSpc>
                <a:spcPct val="100000"/>
              </a:lnSpc>
              <a:buFont typeface="Arial" pitchFamily="34" charset="0"/>
              <a:buChar char="•"/>
            </a:pPr>
            <a:r>
              <a:rPr lang="en-US" altLang="ko-KR" sz="2400" dirty="0" smtClean="0">
                <a:latin typeface="Calibri" pitchFamily="34" charset="0"/>
                <a:ea typeface="굴림" charset="-127"/>
                <a:cs typeface="Calibri" pitchFamily="34" charset="0"/>
              </a:rPr>
              <a:t>Produce an </a:t>
            </a:r>
            <a:r>
              <a:rPr lang="en-US" altLang="ko-KR" sz="2400" dirty="0">
                <a:latin typeface="Calibri" pitchFamily="34" charset="0"/>
                <a:ea typeface="굴림" charset="-127"/>
                <a:cs typeface="Calibri" pitchFamily="34" charset="0"/>
              </a:rPr>
              <a:t>increased consciousness of God's presence,</a:t>
            </a:r>
          </a:p>
          <a:p>
            <a:pPr marL="673100" indent="-342900">
              <a:lnSpc>
                <a:spcPct val="100000"/>
              </a:lnSpc>
              <a:buFont typeface="Arial" pitchFamily="34" charset="0"/>
              <a:buChar char="•"/>
            </a:pPr>
            <a:r>
              <a:rPr lang="en-US" altLang="ko-KR" sz="2400" dirty="0" smtClean="0">
                <a:latin typeface="Calibri" pitchFamily="34" charset="0"/>
                <a:ea typeface="굴림" charset="-127"/>
                <a:cs typeface="Calibri" pitchFamily="34" charset="0"/>
              </a:rPr>
              <a:t>Enhance group </a:t>
            </a:r>
            <a:r>
              <a:rPr lang="en-US" altLang="ko-KR" sz="2400" dirty="0">
                <a:latin typeface="Calibri" pitchFamily="34" charset="0"/>
                <a:ea typeface="굴림" charset="-127"/>
                <a:cs typeface="Calibri" pitchFamily="34" charset="0"/>
              </a:rPr>
              <a:t>vitality and unity</a:t>
            </a:r>
            <a:r>
              <a:rPr lang="en-US" altLang="ko-KR" sz="2400" dirty="0" smtClean="0">
                <a:latin typeface="Calibri" pitchFamily="34" charset="0"/>
                <a:ea typeface="굴림" charset="-127"/>
                <a:cs typeface="Calibri" pitchFamily="34" charset="0"/>
              </a:rPr>
              <a:t>.</a:t>
            </a:r>
          </a:p>
          <a:p>
            <a:pPr marL="673100" indent="-342900">
              <a:lnSpc>
                <a:spcPct val="100000"/>
              </a:lnSpc>
              <a:buFont typeface="Arial" pitchFamily="34" charset="0"/>
              <a:buChar char="•"/>
            </a:pPr>
            <a:r>
              <a:rPr lang="en-US" altLang="ko-KR" sz="2400" dirty="0" smtClean="0">
                <a:latin typeface="Calibri" pitchFamily="34" charset="0"/>
                <a:ea typeface="굴림" charset="-127"/>
                <a:cs typeface="Calibri" pitchFamily="34" charset="0"/>
              </a:rPr>
              <a:t>Help teach people how </a:t>
            </a:r>
            <a:r>
              <a:rPr lang="en-US" altLang="ko-KR" sz="2400" dirty="0">
                <a:latin typeface="Calibri" pitchFamily="34" charset="0"/>
                <a:ea typeface="굴림" charset="-127"/>
                <a:cs typeface="Calibri" pitchFamily="34" charset="0"/>
              </a:rPr>
              <a:t>to </a:t>
            </a:r>
            <a:r>
              <a:rPr lang="en-US" altLang="ko-KR" sz="2400" dirty="0" smtClean="0">
                <a:latin typeface="Calibri" pitchFamily="34" charset="0"/>
                <a:ea typeface="굴림" charset="-127"/>
                <a:cs typeface="Calibri" pitchFamily="34" charset="0"/>
              </a:rPr>
              <a:t>pray</a:t>
            </a:r>
            <a:r>
              <a:rPr lang="en-US" altLang="ko-KR" sz="2400" dirty="0">
                <a:latin typeface="Calibri" pitchFamily="34" charset="0"/>
                <a:ea typeface="굴림" charset="-127"/>
                <a:cs typeface="Calibri" pitchFamily="34" charset="0"/>
              </a:rPr>
              <a:t> </a:t>
            </a:r>
            <a:endParaRPr lang="en-US" altLang="ko-KR" sz="2400" dirty="0" smtClean="0">
              <a:latin typeface="Calibri" pitchFamily="34" charset="0"/>
              <a:ea typeface="굴림" charset="-127"/>
              <a:cs typeface="Calibri" pitchFamily="34" charset="0"/>
            </a:endParaRPr>
          </a:p>
          <a:p>
            <a:pPr marL="673100" indent="-342900">
              <a:lnSpc>
                <a:spcPct val="100000"/>
              </a:lnSpc>
              <a:buFont typeface="Arial" pitchFamily="34" charset="0"/>
              <a:buChar char="•"/>
            </a:pPr>
            <a:r>
              <a:rPr lang="en-US" altLang="ko-KR" sz="2400" dirty="0" smtClean="0">
                <a:latin typeface="Calibri" pitchFamily="34" charset="0"/>
                <a:ea typeface="굴림" charset="-127"/>
                <a:cs typeface="Calibri" pitchFamily="34" charset="0"/>
              </a:rPr>
              <a:t>Apply to both individual and small group prayer</a:t>
            </a:r>
            <a:r>
              <a:rPr lang="en-US" altLang="ko-KR" sz="2400" dirty="0">
                <a:latin typeface="Calibri" pitchFamily="34" charset="0"/>
                <a:ea typeface="굴림" charset="-127"/>
                <a:cs typeface="Calibri" pitchFamily="34" charset="0"/>
              </a:rPr>
              <a:t>.</a:t>
            </a:r>
          </a:p>
        </p:txBody>
      </p:sp>
      <p:sp>
        <p:nvSpPr>
          <p:cNvPr id="9226" name="Text Box 10"/>
          <p:cNvSpPr txBox="1">
            <a:spLocks noChangeArrowheads="1"/>
          </p:cNvSpPr>
          <p:nvPr/>
        </p:nvSpPr>
        <p:spPr bwMode="auto">
          <a:xfrm>
            <a:off x="683568" y="2492300"/>
            <a:ext cx="3246437" cy="1728788"/>
          </a:xfrm>
          <a:prstGeom prst="rect">
            <a:avLst/>
          </a:prstGeom>
          <a:solidFill>
            <a:srgbClr val="FFCC99"/>
          </a:solidFill>
          <a:ln w="28575">
            <a:solidFill>
              <a:srgbClr val="3366FF"/>
            </a:solidFill>
            <a:miter lim="800000"/>
            <a:headEnd/>
            <a:tailEnd/>
          </a:ln>
          <a:effectLst>
            <a:outerShdw blurRad="63500" dist="107763" dir="2700000" algn="ctr" rotWithShape="0">
              <a:schemeClr val="bg2">
                <a:alpha val="74998"/>
              </a:schemeClr>
            </a:outerShdw>
          </a:effectLst>
        </p:spPr>
        <p:txBody>
          <a:bodyPr anchor="ctr">
            <a:prstTxWarp prst="textNoShape">
              <a:avLst/>
            </a:prstTxWarp>
          </a:bodyPr>
          <a:lstStyle/>
          <a:p>
            <a:pPr marL="171450">
              <a:lnSpc>
                <a:spcPct val="100000"/>
              </a:lnSpc>
              <a:buFontTx/>
              <a:buNone/>
            </a:pPr>
            <a:r>
              <a:rPr lang="en-US" altLang="ko-KR" sz="2400" dirty="0">
                <a:solidFill>
                  <a:schemeClr val="tx1"/>
                </a:solidFill>
                <a:latin typeface="Arial" charset="0"/>
                <a:ea typeface="굴림" charset="-127"/>
                <a:cs typeface="굴림" charset="-127"/>
              </a:rPr>
              <a:t>Stilted Language</a:t>
            </a:r>
          </a:p>
          <a:p>
            <a:pPr marL="171450">
              <a:lnSpc>
                <a:spcPct val="100000"/>
              </a:lnSpc>
              <a:buFontTx/>
              <a:buNone/>
            </a:pPr>
            <a:r>
              <a:rPr lang="en-US" altLang="ko-KR" sz="2400" dirty="0">
                <a:solidFill>
                  <a:schemeClr val="tx1"/>
                </a:solidFill>
                <a:latin typeface="Arial" charset="0"/>
                <a:ea typeface="굴림" charset="-127"/>
                <a:cs typeface="굴림" charset="-127"/>
              </a:rPr>
              <a:t>“Holy Voice”</a:t>
            </a:r>
          </a:p>
          <a:p>
            <a:pPr marL="171450">
              <a:lnSpc>
                <a:spcPct val="100000"/>
              </a:lnSpc>
              <a:buFontTx/>
              <a:buNone/>
            </a:pPr>
            <a:r>
              <a:rPr lang="en-US" altLang="ko-KR" sz="2400" dirty="0">
                <a:solidFill>
                  <a:schemeClr val="tx1"/>
                </a:solidFill>
                <a:latin typeface="Arial" charset="0"/>
                <a:ea typeface="굴림" charset="-127"/>
                <a:cs typeface="굴림" charset="-127"/>
              </a:rPr>
              <a:t>“Vague” Request</a:t>
            </a:r>
          </a:p>
        </p:txBody>
      </p:sp>
      <p:sp>
        <p:nvSpPr>
          <p:cNvPr id="9228" name="AutoShape 12"/>
          <p:cNvSpPr>
            <a:spLocks noChangeArrowheads="1"/>
          </p:cNvSpPr>
          <p:nvPr/>
        </p:nvSpPr>
        <p:spPr bwMode="auto">
          <a:xfrm>
            <a:off x="4145905" y="2974900"/>
            <a:ext cx="773113" cy="593725"/>
          </a:xfrm>
          <a:prstGeom prst="rightArrow">
            <a:avLst>
              <a:gd name="adj1" fmla="val 50000"/>
              <a:gd name="adj2" fmla="val 32553"/>
            </a:avLst>
          </a:prstGeom>
          <a:solidFill>
            <a:srgbClr val="DC0000"/>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dirty="0"/>
          </a:p>
        </p:txBody>
      </p:sp>
      <p:sp>
        <p:nvSpPr>
          <p:cNvPr id="9229" name="Rectangle 13"/>
          <p:cNvSpPr>
            <a:spLocks noChangeArrowheads="1"/>
          </p:cNvSpPr>
          <p:nvPr/>
        </p:nvSpPr>
        <p:spPr bwMode="auto">
          <a:xfrm>
            <a:off x="5082530" y="2500238"/>
            <a:ext cx="3295650" cy="1720850"/>
          </a:xfrm>
          <a:prstGeom prst="rect">
            <a:avLst/>
          </a:prstGeom>
          <a:solidFill>
            <a:srgbClr val="FFCC99"/>
          </a:solidFill>
          <a:ln w="28575">
            <a:solidFill>
              <a:srgbClr val="3366FF"/>
            </a:solidFill>
            <a:miter lim="800000"/>
            <a:headEnd/>
            <a:tailEnd/>
          </a:ln>
          <a:effectLst>
            <a:outerShdw blurRad="63500" dist="107763" dir="2700000" algn="ctr" rotWithShape="0">
              <a:schemeClr val="bg2">
                <a:alpha val="74998"/>
              </a:schemeClr>
            </a:outerShdw>
          </a:effectLst>
        </p:spPr>
        <p:txBody>
          <a:bodyPr anchor="ctr">
            <a:prstTxWarp prst="textNoShape">
              <a:avLst/>
            </a:prstTxWarp>
          </a:bodyPr>
          <a:lstStyle/>
          <a:p>
            <a:pPr algn="ctr">
              <a:lnSpc>
                <a:spcPct val="85000"/>
              </a:lnSpc>
              <a:buFontTx/>
              <a:buNone/>
            </a:pPr>
            <a:r>
              <a:rPr lang="en-US" altLang="ko-KR" sz="2400" dirty="0">
                <a:solidFill>
                  <a:schemeClr val="tx1"/>
                </a:solidFill>
                <a:latin typeface="Arial" charset="0"/>
                <a:ea typeface="굴림" charset="-127"/>
                <a:cs typeface="굴림" charset="-127"/>
              </a:rPr>
              <a:t>Normal </a:t>
            </a:r>
          </a:p>
          <a:p>
            <a:pPr algn="ctr">
              <a:lnSpc>
                <a:spcPct val="85000"/>
              </a:lnSpc>
              <a:buFontTx/>
              <a:buNone/>
            </a:pPr>
            <a:r>
              <a:rPr lang="en-US" altLang="ko-KR" sz="2400" dirty="0">
                <a:solidFill>
                  <a:schemeClr val="tx1"/>
                </a:solidFill>
                <a:latin typeface="Arial" charset="0"/>
                <a:ea typeface="바탕" charset="-127"/>
                <a:cs typeface="바탕" charset="-127"/>
              </a:rPr>
              <a:t>Conversational</a:t>
            </a:r>
            <a:endParaRPr lang="en-US" altLang="ko-KR" sz="2400" dirty="0">
              <a:solidFill>
                <a:schemeClr val="tx1"/>
              </a:solidFill>
              <a:latin typeface="Arial" charset="0"/>
              <a:ea typeface="굴림" charset="-127"/>
              <a:cs typeface="굴림" charset="-127"/>
            </a:endParaRPr>
          </a:p>
          <a:p>
            <a:pPr algn="ctr">
              <a:lnSpc>
                <a:spcPct val="85000"/>
              </a:lnSpc>
              <a:buFontTx/>
              <a:buNone/>
            </a:pPr>
            <a:r>
              <a:rPr lang="en-US" altLang="ko-KR" sz="2400" dirty="0">
                <a:solidFill>
                  <a:schemeClr val="tx1"/>
                </a:solidFill>
                <a:latin typeface="Arial" charset="0"/>
                <a:ea typeface="굴림" charset="-127"/>
                <a:cs typeface="굴림" charset="-127"/>
              </a:rPr>
              <a:t>Patterns,</a:t>
            </a:r>
          </a:p>
          <a:p>
            <a:pPr algn="ctr">
              <a:lnSpc>
                <a:spcPct val="85000"/>
              </a:lnSpc>
              <a:buFontTx/>
              <a:buNone/>
            </a:pPr>
            <a:r>
              <a:rPr lang="en-US" altLang="ko-KR" sz="2400" dirty="0">
                <a:solidFill>
                  <a:schemeClr val="tx1"/>
                </a:solidFill>
                <a:latin typeface="Arial" charset="0"/>
                <a:ea typeface="굴림" charset="-127"/>
                <a:cs typeface="굴림" charset="-127"/>
              </a:rPr>
              <a:t> Tone of Voice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11"/>
          </p:nvPr>
        </p:nvSpPr>
        <p:spPr>
          <a:xfrm>
            <a:off x="7236296" y="6428184"/>
            <a:ext cx="1905000" cy="457200"/>
          </a:xfrm>
          <a:noFill/>
        </p:spPr>
        <p:txBody>
          <a:bodyPr/>
          <a:lstStyle/>
          <a:p>
            <a:fld id="{E3B92DAC-4296-F245-9FB9-3A55E5F2B3DF}" type="slidenum">
              <a:rPr lang="en-US" altLang="ko-KR"/>
              <a:pPr/>
              <a:t>5</a:t>
            </a:fld>
            <a:endParaRPr lang="en-US" altLang="ko-KR"/>
          </a:p>
        </p:txBody>
      </p:sp>
      <p:sp>
        <p:nvSpPr>
          <p:cNvPr id="23556" name="Rectangle 2"/>
          <p:cNvSpPr>
            <a:spLocks noChangeArrowheads="1"/>
          </p:cNvSpPr>
          <p:nvPr/>
        </p:nvSpPr>
        <p:spPr bwMode="auto">
          <a:xfrm>
            <a:off x="7366000" y="233363"/>
            <a:ext cx="1595438"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2. </a:t>
            </a:r>
            <a:r>
              <a:rPr lang="en-US" altLang="ko-KR" sz="1600" b="0">
                <a:solidFill>
                  <a:srgbClr val="202F9E"/>
                </a:solidFill>
                <a:latin typeface="Showcard Gothic" pitchFamily="82" charset="0"/>
              </a:rPr>
              <a:t>OBJECTIVE</a:t>
            </a:r>
            <a:r>
              <a:rPr lang="en-US" altLang="ko-KR" sz="1600" b="0">
                <a:solidFill>
                  <a:srgbClr val="202F9E"/>
                </a:solidFill>
                <a:latin typeface="Showcard Gothic" pitchFamily="82" charset="0"/>
                <a:ea typeface="바탕" charset="-127"/>
                <a:cs typeface="바탕" charset="-127"/>
              </a:rPr>
              <a:t> </a:t>
            </a:r>
          </a:p>
        </p:txBody>
      </p:sp>
      <p:sp>
        <p:nvSpPr>
          <p:cNvPr id="23557" name="Rectangle 3"/>
          <p:cNvSpPr>
            <a:spLocks noChangeArrowheads="1"/>
          </p:cNvSpPr>
          <p:nvPr/>
        </p:nvSpPr>
        <p:spPr bwMode="auto">
          <a:xfrm>
            <a:off x="-36513" y="765175"/>
            <a:ext cx="9144001" cy="707886"/>
          </a:xfrm>
          <a:prstGeom prst="rect">
            <a:avLst/>
          </a:prstGeom>
          <a:noFill/>
          <a:ln w="9525">
            <a:noFill/>
            <a:miter lim="800000"/>
            <a:headEnd/>
            <a:tailEnd/>
          </a:ln>
        </p:spPr>
        <p:txBody>
          <a:bodyPr>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OBJECTIVE</a:t>
            </a:r>
            <a:endParaRPr lang="en-US" altLang="ko-KR" sz="1400" b="0" dirty="0">
              <a:latin typeface="Verdana" charset="0"/>
              <a:ea typeface="굴림" charset="-127"/>
              <a:cs typeface="굴림" charset="-127"/>
            </a:endParaRPr>
          </a:p>
        </p:txBody>
      </p:sp>
      <p:sp>
        <p:nvSpPr>
          <p:cNvPr id="25604" name="Rectangle 5"/>
          <p:cNvSpPr>
            <a:spLocks noChangeArrowheads="1"/>
          </p:cNvSpPr>
          <p:nvPr/>
        </p:nvSpPr>
        <p:spPr bwMode="auto">
          <a:xfrm>
            <a:off x="1906066" y="2917998"/>
            <a:ext cx="5906294" cy="1231082"/>
          </a:xfrm>
          <a:prstGeom prst="rect">
            <a:avLst/>
          </a:prstGeom>
          <a:noFill/>
          <a:ln w="9525">
            <a:noFill/>
            <a:miter lim="800000"/>
            <a:headEnd/>
            <a:tailEnd/>
          </a:ln>
        </p:spPr>
        <p:txBody>
          <a:bodyPr wrap="square" tIns="76176">
            <a:prstTxWarp prst="textNoShape">
              <a:avLst/>
            </a:prstTxWarp>
            <a:spAutoFit/>
          </a:bodyPr>
          <a:lstStyle/>
          <a:p>
            <a:pPr marL="457200" indent="-457200">
              <a:lnSpc>
                <a:spcPct val="100000"/>
              </a:lnSpc>
              <a:buFont typeface="Arial" pitchFamily="34" charset="0"/>
              <a:buChar char="•"/>
            </a:pPr>
            <a:r>
              <a:rPr lang="en-US" altLang="ko-KR" sz="2400" dirty="0">
                <a:latin typeface="Calibri" pitchFamily="34" charset="0"/>
                <a:ea typeface="바탕" charset="-127"/>
                <a:cs typeface="Calibri" pitchFamily="34" charset="0"/>
              </a:rPr>
              <a:t>Define CP in your own words.</a:t>
            </a:r>
          </a:p>
          <a:p>
            <a:pPr marL="457200" indent="-457200">
              <a:lnSpc>
                <a:spcPct val="100000"/>
              </a:lnSpc>
              <a:buFont typeface="Arial" pitchFamily="34" charset="0"/>
              <a:buChar char="•"/>
            </a:pPr>
            <a:r>
              <a:rPr lang="en-US" altLang="ko-KR" sz="2400" dirty="0">
                <a:latin typeface="Calibri" pitchFamily="34" charset="0"/>
                <a:ea typeface="바탕" charset="-127"/>
                <a:cs typeface="Calibri" pitchFamily="34" charset="0"/>
              </a:rPr>
              <a:t>State the 4 Basic Guidelines.</a:t>
            </a:r>
          </a:p>
          <a:p>
            <a:pPr marL="457200" indent="-457200">
              <a:lnSpc>
                <a:spcPct val="100000"/>
              </a:lnSpc>
              <a:buFont typeface="Arial" pitchFamily="34" charset="0"/>
              <a:buChar char="•"/>
            </a:pPr>
            <a:r>
              <a:rPr lang="en-US" altLang="ko-KR" sz="2400" dirty="0">
                <a:latin typeface="Calibri" pitchFamily="34" charset="0"/>
                <a:ea typeface="바탕" charset="-127"/>
                <a:cs typeface="Calibri" pitchFamily="34" charset="0"/>
              </a:rPr>
              <a:t>State the Duties of the Leader.</a:t>
            </a:r>
          </a:p>
        </p:txBody>
      </p:sp>
      <p:graphicFrame>
        <p:nvGraphicFramePr>
          <p:cNvPr id="23554" name="Object 2"/>
          <p:cNvGraphicFramePr>
            <a:graphicFrameLocks noChangeAspect="1"/>
          </p:cNvGraphicFramePr>
          <p:nvPr>
            <p:extLst>
              <p:ext uri="{D42A27DB-BD31-4B8C-83A1-F6EECF244321}">
                <p14:modId xmlns:p14="http://schemas.microsoft.com/office/powerpoint/2010/main" val="3879373097"/>
              </p:ext>
            </p:extLst>
          </p:nvPr>
        </p:nvGraphicFramePr>
        <p:xfrm>
          <a:off x="3275856" y="4292600"/>
          <a:ext cx="3529012" cy="2160588"/>
        </p:xfrm>
        <a:graphic>
          <a:graphicData uri="http://schemas.openxmlformats.org/presentationml/2006/ole">
            <mc:AlternateContent xmlns:mc="http://schemas.openxmlformats.org/markup-compatibility/2006">
              <mc:Choice xmlns:v="urn:schemas-microsoft-com:vml" Requires="v">
                <p:oleObj spid="_x0000_s23562" name="Image" r:id="rId4" imgW="13003175" imgH="9219048" progId="">
                  <p:embed/>
                </p:oleObj>
              </mc:Choice>
              <mc:Fallback>
                <p:oleObj name="Image" r:id="rId4" imgW="13003175" imgH="921904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13742"/>
                      <a:stretch>
                        <a:fillRect/>
                      </a:stretch>
                    </p:blipFill>
                    <p:spPr bwMode="auto">
                      <a:xfrm>
                        <a:off x="3275856" y="4292600"/>
                        <a:ext cx="352901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3559" name="Text Box 9"/>
          <p:cNvSpPr txBox="1">
            <a:spLocks noChangeArrowheads="1"/>
          </p:cNvSpPr>
          <p:nvPr/>
        </p:nvSpPr>
        <p:spPr bwMode="auto">
          <a:xfrm>
            <a:off x="1692275" y="6149975"/>
            <a:ext cx="5859463" cy="519113"/>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2800">
                <a:solidFill>
                  <a:schemeClr val="tx1"/>
                </a:solidFill>
                <a:latin typeface="Tahoma" charset="0"/>
                <a:ea typeface="굴림" charset="-127"/>
                <a:cs typeface="굴림" charset="-127"/>
              </a:rPr>
              <a:t>Objective – Become a instructor</a:t>
            </a:r>
          </a:p>
        </p:txBody>
      </p:sp>
      <p:sp>
        <p:nvSpPr>
          <p:cNvPr id="8" name="Rectangle 3"/>
          <p:cNvSpPr>
            <a:spLocks noChangeArrowheads="1"/>
          </p:cNvSpPr>
          <p:nvPr/>
        </p:nvSpPr>
        <p:spPr bwMode="auto">
          <a:xfrm>
            <a:off x="538534" y="1898829"/>
            <a:ext cx="7993906" cy="954107"/>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2800" dirty="0" smtClean="0">
                <a:latin typeface="Calibri" pitchFamily="34" charset="0"/>
                <a:ea typeface="바탕" charset="-127"/>
                <a:cs typeface="Calibri" pitchFamily="34" charset="0"/>
              </a:rPr>
              <a:t>By </a:t>
            </a:r>
            <a:r>
              <a:rPr lang="en-US" altLang="ko-KR" sz="2800" dirty="0">
                <a:latin typeface="Calibri" pitchFamily="34" charset="0"/>
                <a:ea typeface="바탕" charset="-127"/>
                <a:cs typeface="Calibri" pitchFamily="34" charset="0"/>
              </a:rPr>
              <a:t>the end of this presentation, each of you should be able to do </a:t>
            </a:r>
            <a:r>
              <a:rPr lang="en-US" altLang="ko-KR" sz="2800" dirty="0" smtClean="0">
                <a:latin typeface="Calibri" pitchFamily="34" charset="0"/>
                <a:ea typeface="바탕" charset="-127"/>
                <a:cs typeface="Calibri" pitchFamily="34" charset="0"/>
              </a:rPr>
              <a:t>the following: </a:t>
            </a:r>
            <a:endParaRPr lang="en-US" altLang="ko-KR" sz="2800" dirty="0">
              <a:latin typeface="Calibri" pitchFamily="34" charset="0"/>
              <a:ea typeface="굴림" charset="-127"/>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2"/>
          <p:cNvSpPr>
            <a:spLocks noGrp="1"/>
          </p:cNvSpPr>
          <p:nvPr>
            <p:ph type="sldNum" sz="quarter" idx="11"/>
          </p:nvPr>
        </p:nvSpPr>
        <p:spPr>
          <a:xfrm>
            <a:off x="7236296" y="6428184"/>
            <a:ext cx="1905000" cy="457200"/>
          </a:xfrm>
          <a:noFill/>
        </p:spPr>
        <p:txBody>
          <a:bodyPr/>
          <a:lstStyle/>
          <a:p>
            <a:fld id="{6524159C-2B87-8D4E-BCA2-4516C49E6B57}" type="slidenum">
              <a:rPr lang="en-US" altLang="ko-KR"/>
              <a:pPr/>
              <a:t>6</a:t>
            </a:fld>
            <a:endParaRPr lang="en-US" altLang="ko-KR"/>
          </a:p>
        </p:txBody>
      </p:sp>
      <p:sp>
        <p:nvSpPr>
          <p:cNvPr id="25605" name="Rectangle 4"/>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
        <p:nvSpPr>
          <p:cNvPr id="27652" name="Text Box 8"/>
          <p:cNvSpPr txBox="1">
            <a:spLocks noChangeArrowheads="1"/>
          </p:cNvSpPr>
          <p:nvPr/>
        </p:nvSpPr>
        <p:spPr bwMode="auto">
          <a:xfrm>
            <a:off x="641661" y="836712"/>
            <a:ext cx="7818807" cy="2308324"/>
          </a:xfrm>
          <a:prstGeom prst="rect">
            <a:avLst/>
          </a:prstGeom>
          <a:noFill/>
          <a:ln w="9525">
            <a:noFill/>
            <a:miter lim="800000"/>
            <a:headEnd/>
            <a:tailEnd/>
          </a:ln>
        </p:spPr>
        <p:txBody>
          <a:bodyPr wrap="none">
            <a:prstTxWarp prst="textNoShape">
              <a:avLst/>
            </a:prstTxWarp>
            <a:spAutoFit/>
          </a:bodyPr>
          <a:lstStyle/>
          <a:p>
            <a:pPr algn="ctr">
              <a:lnSpc>
                <a:spcPct val="100000"/>
              </a:lnSpc>
              <a:buNone/>
            </a:pPr>
            <a:r>
              <a:rPr lang="en-US" altLang="ko-KR" sz="4000" i="1" dirty="0" smtClean="0">
                <a:latin typeface="Times New Roman" pitchFamily="18" charset="0"/>
                <a:ea typeface="Arial Black" charset="0"/>
                <a:cs typeface="Times New Roman" pitchFamily="18" charset="0"/>
              </a:rPr>
              <a:t>Definition</a:t>
            </a:r>
            <a:endParaRPr lang="en-US" altLang="ko-KR" sz="2600" dirty="0" smtClean="0">
              <a:latin typeface="Verdana" charset="0"/>
              <a:ea typeface="굴림" charset="-127"/>
              <a:cs typeface="굴림" charset="-127"/>
            </a:endParaRPr>
          </a:p>
          <a:p>
            <a:pPr>
              <a:lnSpc>
                <a:spcPct val="100000"/>
              </a:lnSpc>
              <a:buNone/>
            </a:pPr>
            <a:endParaRPr lang="en-US" altLang="ko-KR" sz="2600" b="0" dirty="0">
              <a:latin typeface="Verdana" charset="0"/>
              <a:ea typeface="굴림" charset="-127"/>
              <a:cs typeface="굴림" charset="-127"/>
            </a:endParaRPr>
          </a:p>
          <a:p>
            <a:pPr>
              <a:lnSpc>
                <a:spcPct val="100000"/>
              </a:lnSpc>
              <a:buNone/>
            </a:pPr>
            <a:r>
              <a:rPr lang="en-US" altLang="ko-KR" sz="2600" b="0" dirty="0" smtClean="0">
                <a:latin typeface="Verdana" charset="0"/>
                <a:ea typeface="굴림" charset="-127"/>
                <a:cs typeface="굴림" charset="-127"/>
              </a:rPr>
              <a:t>	</a:t>
            </a:r>
            <a:r>
              <a:rPr lang="en-US" altLang="ko-KR" dirty="0" smtClean="0">
                <a:latin typeface="Calibri" pitchFamily="34" charset="0"/>
                <a:ea typeface="굴림" charset="-127"/>
                <a:cs typeface="Calibri" pitchFamily="34" charset="0"/>
              </a:rPr>
              <a:t>Conversational </a:t>
            </a:r>
            <a:r>
              <a:rPr lang="en-US" altLang="ko-KR" dirty="0">
                <a:latin typeface="Calibri" pitchFamily="34" charset="0"/>
                <a:ea typeface="굴림" charset="-127"/>
                <a:cs typeface="Calibri" pitchFamily="34" charset="0"/>
              </a:rPr>
              <a:t>Prayer is: </a:t>
            </a:r>
          </a:p>
          <a:p>
            <a:pPr>
              <a:lnSpc>
                <a:spcPct val="100000"/>
              </a:lnSpc>
              <a:buFontTx/>
              <a:buNone/>
            </a:pPr>
            <a:r>
              <a:rPr lang="en-US" altLang="ko-KR" sz="1800" b="0" dirty="0">
                <a:latin typeface="Arial Black" charset="0"/>
                <a:ea typeface="바탕" charset="-127"/>
                <a:cs typeface="바탕" charset="-127"/>
              </a:rPr>
              <a:t>    </a:t>
            </a:r>
          </a:p>
          <a:p>
            <a:pPr>
              <a:lnSpc>
                <a:spcPct val="100000"/>
              </a:lnSpc>
              <a:buFontTx/>
              <a:buNone/>
            </a:pPr>
            <a:r>
              <a:rPr lang="en-US" altLang="ko-KR" sz="2800" dirty="0" smtClean="0">
                <a:latin typeface="Calibri" pitchFamily="34" charset="0"/>
                <a:ea typeface="바탕" charset="-127"/>
                <a:cs typeface="Calibri" pitchFamily="34" charset="0"/>
              </a:rPr>
              <a:t>1.  Talking </a:t>
            </a:r>
            <a:r>
              <a:rPr lang="en-US" altLang="ko-KR" sz="2800" dirty="0">
                <a:latin typeface="Calibri" pitchFamily="34" charset="0"/>
                <a:ea typeface="바탕" charset="-127"/>
                <a:cs typeface="Calibri" pitchFamily="34" charset="0"/>
              </a:rPr>
              <a:t>with</a:t>
            </a:r>
            <a:r>
              <a:rPr lang="en-US" altLang="ko-KR" sz="2800" b="0" dirty="0">
                <a:latin typeface="Calibri" pitchFamily="34" charset="0"/>
                <a:ea typeface="바탕" charset="-127"/>
                <a:cs typeface="Calibri" pitchFamily="34" charset="0"/>
              </a:rPr>
              <a:t> (not just to) </a:t>
            </a:r>
            <a:r>
              <a:rPr lang="en-US" altLang="ko-KR" sz="2800" dirty="0">
                <a:latin typeface="Calibri" pitchFamily="34" charset="0"/>
                <a:ea typeface="바탕" charset="-127"/>
                <a:cs typeface="Calibri" pitchFamily="34" charset="0"/>
              </a:rPr>
              <a:t>God </a:t>
            </a:r>
            <a:r>
              <a:rPr lang="en-US" altLang="ko-KR" sz="2800" b="0" dirty="0">
                <a:latin typeface="Calibri" pitchFamily="34" charset="0"/>
                <a:ea typeface="바탕" charset="-127"/>
                <a:cs typeface="Calibri" pitchFamily="34" charset="0"/>
              </a:rPr>
              <a:t>(the entire Trinity). </a:t>
            </a:r>
            <a:endParaRPr lang="en-US" altLang="ko-KR" sz="2800" b="0" dirty="0">
              <a:latin typeface="Calibri" pitchFamily="34" charset="0"/>
              <a:ea typeface="굴림" charset="-127"/>
              <a:cs typeface="Calibri" pitchFamily="34" charset="0"/>
            </a:endParaRPr>
          </a:p>
        </p:txBody>
      </p:sp>
      <p:graphicFrame>
        <p:nvGraphicFramePr>
          <p:cNvPr id="25602" name="Object 2"/>
          <p:cNvGraphicFramePr>
            <a:graphicFrameLocks noChangeAspect="1"/>
          </p:cNvGraphicFramePr>
          <p:nvPr>
            <p:extLst>
              <p:ext uri="{D42A27DB-BD31-4B8C-83A1-F6EECF244321}">
                <p14:modId xmlns:p14="http://schemas.microsoft.com/office/powerpoint/2010/main" val="3576730998"/>
              </p:ext>
            </p:extLst>
          </p:nvPr>
        </p:nvGraphicFramePr>
        <p:xfrm>
          <a:off x="1115616" y="3113633"/>
          <a:ext cx="3281363" cy="1847850"/>
        </p:xfrm>
        <a:graphic>
          <a:graphicData uri="http://schemas.openxmlformats.org/presentationml/2006/ole">
            <mc:AlternateContent xmlns:mc="http://schemas.openxmlformats.org/markup-compatibility/2006">
              <mc:Choice xmlns:v="urn:schemas-microsoft-com:vml" Requires="v">
                <p:oleObj spid="_x0000_s25618" name="Image" r:id="rId4" imgW="4682927" imgH="3402439" progId="">
                  <p:embed/>
                </p:oleObj>
              </mc:Choice>
              <mc:Fallback>
                <p:oleObj name="Image" r:id="rId4" imgW="4682927" imgH="340243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113633"/>
                        <a:ext cx="32813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7" name="Text Box 11"/>
          <p:cNvSpPr txBox="1">
            <a:spLocks noChangeArrowheads="1"/>
          </p:cNvSpPr>
          <p:nvPr/>
        </p:nvSpPr>
        <p:spPr bwMode="auto">
          <a:xfrm>
            <a:off x="1187054" y="4758283"/>
            <a:ext cx="3011487" cy="45720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2400">
                <a:solidFill>
                  <a:schemeClr val="tx1"/>
                </a:solidFill>
                <a:latin typeface="Arial Black" charset="0"/>
                <a:ea typeface="굴림" charset="-127"/>
                <a:cs typeface="굴림" charset="-127"/>
              </a:rPr>
              <a:t>Talking with God</a:t>
            </a:r>
          </a:p>
        </p:txBody>
      </p:sp>
      <p:graphicFrame>
        <p:nvGraphicFramePr>
          <p:cNvPr id="25603" name="Object 3"/>
          <p:cNvGraphicFramePr>
            <a:graphicFrameLocks noChangeAspect="1"/>
          </p:cNvGraphicFramePr>
          <p:nvPr>
            <p:extLst>
              <p:ext uri="{D42A27DB-BD31-4B8C-83A1-F6EECF244321}">
                <p14:modId xmlns:p14="http://schemas.microsoft.com/office/powerpoint/2010/main" val="1421437595"/>
              </p:ext>
            </p:extLst>
          </p:nvPr>
        </p:nvGraphicFramePr>
        <p:xfrm>
          <a:off x="4673204" y="3113633"/>
          <a:ext cx="3282950" cy="1849438"/>
        </p:xfrm>
        <a:graphic>
          <a:graphicData uri="http://schemas.openxmlformats.org/presentationml/2006/ole">
            <mc:AlternateContent xmlns:mc="http://schemas.openxmlformats.org/markup-compatibility/2006">
              <mc:Choice xmlns:v="urn:schemas-microsoft-com:vml" Requires="v">
                <p:oleObj spid="_x0000_s25619" name="Image" r:id="rId6" imgW="4682927" imgH="3402439" progId="">
                  <p:embed/>
                </p:oleObj>
              </mc:Choice>
              <mc:Fallback>
                <p:oleObj name="Image" r:id="rId6" imgW="4682927" imgH="3402439"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204" y="3113633"/>
                        <a:ext cx="328295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8" name="Text Box 12"/>
          <p:cNvSpPr txBox="1">
            <a:spLocks noChangeArrowheads="1"/>
          </p:cNvSpPr>
          <p:nvPr/>
        </p:nvSpPr>
        <p:spPr bwMode="auto">
          <a:xfrm>
            <a:off x="5003404" y="4758283"/>
            <a:ext cx="2705100" cy="45720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2400">
                <a:solidFill>
                  <a:schemeClr val="tx1"/>
                </a:solidFill>
                <a:latin typeface="Arial Black" charset="0"/>
                <a:ea typeface="굴림" charset="-127"/>
                <a:cs typeface="굴림" charset="-127"/>
              </a:rPr>
              <a:t>Not just to God</a:t>
            </a:r>
          </a:p>
        </p:txBody>
      </p:sp>
      <p:sp>
        <p:nvSpPr>
          <p:cNvPr id="11277" name="AutoShape 13"/>
          <p:cNvSpPr>
            <a:spLocks noChangeArrowheads="1"/>
          </p:cNvSpPr>
          <p:nvPr/>
        </p:nvSpPr>
        <p:spPr bwMode="auto">
          <a:xfrm>
            <a:off x="558998" y="5661248"/>
            <a:ext cx="8045450" cy="817563"/>
          </a:xfrm>
          <a:prstGeom prst="roundRect">
            <a:avLst>
              <a:gd name="adj" fmla="val 16667"/>
            </a:avLst>
          </a:prstGeom>
          <a:solidFill>
            <a:srgbClr val="FF99CC">
              <a:alpha val="50000"/>
            </a:srgbClr>
          </a:solidFill>
          <a:ln w="19050">
            <a:solidFill>
              <a:schemeClr val="tx1"/>
            </a:solidFill>
            <a:prstDash val="dash"/>
            <a:round/>
            <a:headEnd/>
            <a:tailEnd/>
          </a:ln>
          <a:effectLst>
            <a:outerShdw blurRad="63500" dist="107763" dir="2700000" algn="ctr" rotWithShape="0">
              <a:schemeClr val="bg2">
                <a:alpha val="74998"/>
              </a:schemeClr>
            </a:outerShdw>
          </a:effectLst>
        </p:spPr>
        <p:txBody>
          <a:bodyPr>
            <a:prstTxWarp prst="textNoShape">
              <a:avLst/>
            </a:prstTxWarp>
            <a:spAutoFit/>
          </a:bodyPr>
          <a:lstStyle/>
          <a:p>
            <a:pPr>
              <a:lnSpc>
                <a:spcPct val="100000"/>
              </a:lnSpc>
              <a:buFontTx/>
              <a:buNone/>
            </a:pPr>
            <a:r>
              <a:rPr lang="en-US" altLang="ko-KR" sz="1400" dirty="0">
                <a:latin typeface="Verdana" charset="0"/>
                <a:ea typeface="굴림" charset="-127"/>
                <a:cs typeface="굴림" charset="-127"/>
              </a:rPr>
              <a:t>Again, I tell you that if two of you on earth agree about anything you ask for, it will be done for you by my Father in heaven. For where two or three </a:t>
            </a:r>
          </a:p>
          <a:p>
            <a:pPr>
              <a:lnSpc>
                <a:spcPct val="100000"/>
              </a:lnSpc>
              <a:buFontTx/>
              <a:buNone/>
            </a:pPr>
            <a:r>
              <a:rPr lang="en-US" altLang="ko-KR" sz="1400" dirty="0">
                <a:latin typeface="Verdana" charset="0"/>
                <a:ea typeface="굴림" charset="-127"/>
                <a:cs typeface="굴림" charset="-127"/>
              </a:rPr>
              <a:t>come together in my name, </a:t>
            </a:r>
            <a:r>
              <a:rPr lang="en-US" altLang="ko-KR" sz="1400" dirty="0">
                <a:solidFill>
                  <a:srgbClr val="DC0000"/>
                </a:solidFill>
                <a:latin typeface="Verdana" charset="0"/>
                <a:ea typeface="굴림" charset="-127"/>
                <a:cs typeface="굴림" charset="-127"/>
              </a:rPr>
              <a:t>there am I with them.</a:t>
            </a:r>
            <a:r>
              <a:rPr lang="en-US" altLang="ko-KR" sz="1400" b="0" dirty="0">
                <a:latin typeface="Verdana" charset="0"/>
                <a:ea typeface="굴림" charset="-127"/>
                <a:cs typeface="굴림" charset="-127"/>
              </a:rPr>
              <a:t> </a:t>
            </a:r>
            <a:r>
              <a:rPr lang="en-US" altLang="ko-KR" sz="1400" b="0" dirty="0">
                <a:latin typeface="Verdana" charset="0"/>
                <a:ea typeface="바탕" charset="-127"/>
                <a:cs typeface="바탕" charset="-127"/>
              </a:rPr>
              <a:t>(Matthew 18:19‑20)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2"/>
          <p:cNvSpPr>
            <a:spLocks noGrp="1"/>
          </p:cNvSpPr>
          <p:nvPr>
            <p:ph type="sldNum" sz="quarter" idx="11"/>
          </p:nvPr>
        </p:nvSpPr>
        <p:spPr>
          <a:xfrm>
            <a:off x="3591148" y="5866705"/>
            <a:ext cx="1905000" cy="457200"/>
          </a:xfrm>
          <a:noFill/>
        </p:spPr>
        <p:txBody>
          <a:bodyPr/>
          <a:lstStyle/>
          <a:p>
            <a:fld id="{83263456-DA05-DA44-97B8-19BFB34B2FB0}" type="slidenum">
              <a:rPr lang="en-US" altLang="ko-KR"/>
              <a:pPr/>
              <a:t>7</a:t>
            </a:fld>
            <a:endParaRPr lang="en-US" altLang="ko-KR"/>
          </a:p>
        </p:txBody>
      </p:sp>
      <p:sp>
        <p:nvSpPr>
          <p:cNvPr id="27653" name="Rectangle 3"/>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graphicFrame>
        <p:nvGraphicFramePr>
          <p:cNvPr id="27650" name="Object 2"/>
          <p:cNvGraphicFramePr>
            <a:graphicFrameLocks noChangeAspect="1"/>
          </p:cNvGraphicFramePr>
          <p:nvPr>
            <p:extLst>
              <p:ext uri="{D42A27DB-BD31-4B8C-83A1-F6EECF244321}">
                <p14:modId xmlns:p14="http://schemas.microsoft.com/office/powerpoint/2010/main" val="2386583921"/>
              </p:ext>
            </p:extLst>
          </p:nvPr>
        </p:nvGraphicFramePr>
        <p:xfrm>
          <a:off x="3127598" y="2636912"/>
          <a:ext cx="2832100" cy="1658938"/>
        </p:xfrm>
        <a:graphic>
          <a:graphicData uri="http://schemas.openxmlformats.org/presentationml/2006/ole">
            <mc:AlternateContent xmlns:mc="http://schemas.openxmlformats.org/markup-compatibility/2006">
              <mc:Choice xmlns:v="urn:schemas-microsoft-com:vml" Requires="v">
                <p:oleObj spid="_x0000_s27666" name="Image" r:id="rId4" imgW="4682927" imgH="2743554" progId="">
                  <p:embed/>
                </p:oleObj>
              </mc:Choice>
              <mc:Fallback>
                <p:oleObj name="Image" r:id="rId4" imgW="4682927" imgH="274355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598" y="2636912"/>
                        <a:ext cx="283210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7654" name="Text Box 6"/>
          <p:cNvSpPr txBox="1">
            <a:spLocks noChangeArrowheads="1"/>
          </p:cNvSpPr>
          <p:nvPr/>
        </p:nvSpPr>
        <p:spPr bwMode="auto">
          <a:xfrm>
            <a:off x="4104705" y="4293096"/>
            <a:ext cx="877887" cy="519113"/>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2800">
                <a:solidFill>
                  <a:schemeClr val="tx1"/>
                </a:solidFill>
                <a:latin typeface="Tahoma" charset="0"/>
                <a:ea typeface="굴림" charset="-127"/>
                <a:cs typeface="굴림" charset="-127"/>
              </a:rPr>
              <a:t>And</a:t>
            </a:r>
          </a:p>
        </p:txBody>
      </p:sp>
      <p:graphicFrame>
        <p:nvGraphicFramePr>
          <p:cNvPr id="27651" name="Object 3"/>
          <p:cNvGraphicFramePr>
            <a:graphicFrameLocks noChangeAspect="1"/>
          </p:cNvGraphicFramePr>
          <p:nvPr>
            <p:extLst>
              <p:ext uri="{D42A27DB-BD31-4B8C-83A1-F6EECF244321}">
                <p14:modId xmlns:p14="http://schemas.microsoft.com/office/powerpoint/2010/main" val="4100615421"/>
              </p:ext>
            </p:extLst>
          </p:nvPr>
        </p:nvGraphicFramePr>
        <p:xfrm>
          <a:off x="2195736" y="4875709"/>
          <a:ext cx="4695825" cy="1376362"/>
        </p:xfrm>
        <a:graphic>
          <a:graphicData uri="http://schemas.openxmlformats.org/presentationml/2006/ole">
            <mc:AlternateContent xmlns:mc="http://schemas.openxmlformats.org/markup-compatibility/2006">
              <mc:Choice xmlns:v="urn:schemas-microsoft-com:vml" Requires="v">
                <p:oleObj spid="_x0000_s27667" name="Image" r:id="rId6" imgW="9365854" imgH="2743554" progId="">
                  <p:embed/>
                </p:oleObj>
              </mc:Choice>
              <mc:Fallback>
                <p:oleObj name="Image" r:id="rId6" imgW="9365854" imgH="2743554"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4875709"/>
                        <a:ext cx="4695825"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 name="Text Box 8"/>
          <p:cNvSpPr txBox="1">
            <a:spLocks noChangeArrowheads="1"/>
          </p:cNvSpPr>
          <p:nvPr/>
        </p:nvSpPr>
        <p:spPr bwMode="auto">
          <a:xfrm>
            <a:off x="1416680" y="836712"/>
            <a:ext cx="6268767" cy="2492990"/>
          </a:xfrm>
          <a:prstGeom prst="rect">
            <a:avLst/>
          </a:prstGeom>
          <a:noFill/>
          <a:ln w="9525">
            <a:noFill/>
            <a:miter lim="800000"/>
            <a:headEnd/>
            <a:tailEnd/>
          </a:ln>
        </p:spPr>
        <p:txBody>
          <a:bodyPr wrap="none">
            <a:prstTxWarp prst="textNoShape">
              <a:avLst/>
            </a:prstTxWarp>
            <a:spAutoFit/>
          </a:bodyPr>
          <a:lstStyle/>
          <a:p>
            <a:pPr algn="ctr">
              <a:lnSpc>
                <a:spcPct val="100000"/>
              </a:lnSpc>
              <a:buNone/>
            </a:pPr>
            <a:r>
              <a:rPr lang="en-US" altLang="ko-KR" sz="4000" i="1" dirty="0" smtClean="0">
                <a:latin typeface="Times New Roman" pitchFamily="18" charset="0"/>
                <a:ea typeface="Arial Black" charset="0"/>
                <a:cs typeface="Times New Roman" pitchFamily="18" charset="0"/>
              </a:rPr>
              <a:t>Definition (</a:t>
            </a:r>
            <a:r>
              <a:rPr lang="en-US" altLang="ko-KR" sz="4000" i="1" dirty="0" err="1" smtClean="0">
                <a:latin typeface="Times New Roman" pitchFamily="18" charset="0"/>
                <a:ea typeface="Arial Black" charset="0"/>
                <a:cs typeface="Times New Roman" pitchFamily="18" charset="0"/>
              </a:rPr>
              <a:t>cont</a:t>
            </a:r>
            <a:r>
              <a:rPr lang="en-US" altLang="ko-KR" sz="4000" i="1" dirty="0" smtClean="0">
                <a:latin typeface="Times New Roman" pitchFamily="18" charset="0"/>
                <a:ea typeface="Arial Black" charset="0"/>
                <a:cs typeface="Times New Roman" pitchFamily="18" charset="0"/>
              </a:rPr>
              <a:t>)</a:t>
            </a:r>
          </a:p>
          <a:p>
            <a:pPr algn="ctr">
              <a:lnSpc>
                <a:spcPct val="100000"/>
              </a:lnSpc>
              <a:buNone/>
            </a:pPr>
            <a:endParaRPr lang="en-US" altLang="ko-KR" sz="2800" i="1" dirty="0">
              <a:latin typeface="Times New Roman" pitchFamily="18" charset="0"/>
              <a:ea typeface="굴림" charset="-127"/>
              <a:cs typeface="Times New Roman" pitchFamily="18" charset="0"/>
            </a:endParaRPr>
          </a:p>
          <a:p>
            <a:pPr>
              <a:lnSpc>
                <a:spcPct val="100000"/>
              </a:lnSpc>
              <a:buNone/>
            </a:pPr>
            <a:r>
              <a:rPr lang="en-US" altLang="ko-KR" sz="2800" dirty="0" smtClean="0">
                <a:latin typeface="Calibri" pitchFamily="34" charset="0"/>
                <a:ea typeface="바탕" charset="-127"/>
                <a:cs typeface="Calibri" pitchFamily="34" charset="0"/>
              </a:rPr>
              <a:t>2. Talking </a:t>
            </a:r>
            <a:r>
              <a:rPr lang="en-US" altLang="ko-KR" sz="2800" dirty="0">
                <a:latin typeface="Calibri" pitchFamily="34" charset="0"/>
                <a:ea typeface="바탕" charset="-127"/>
                <a:cs typeface="Calibri" pitchFamily="34" charset="0"/>
              </a:rPr>
              <a:t>as a small group, </a:t>
            </a:r>
            <a:r>
              <a:rPr lang="en-US" altLang="ko-KR" sz="2800" dirty="0" smtClean="0">
                <a:latin typeface="Calibri" pitchFamily="34" charset="0"/>
                <a:ea typeface="바탕" charset="-127"/>
                <a:cs typeface="Calibri" pitchFamily="34" charset="0"/>
              </a:rPr>
              <a:t>3‑6 </a:t>
            </a:r>
            <a:r>
              <a:rPr lang="en-US" altLang="ko-KR" sz="2800" dirty="0">
                <a:latin typeface="Calibri" pitchFamily="34" charset="0"/>
                <a:ea typeface="바탕" charset="-127"/>
                <a:cs typeface="Calibri" pitchFamily="34" charset="0"/>
              </a:rPr>
              <a:t>optimum,</a:t>
            </a:r>
          </a:p>
          <a:p>
            <a:pPr algn="ctr">
              <a:lnSpc>
                <a:spcPct val="100000"/>
              </a:lnSpc>
              <a:buFontTx/>
              <a:buNone/>
            </a:pPr>
            <a:r>
              <a:rPr lang="en-US" altLang="ko-KR" sz="2800" dirty="0" smtClean="0">
                <a:latin typeface="Calibri" pitchFamily="34" charset="0"/>
                <a:ea typeface="바탕" charset="-127"/>
                <a:cs typeface="Calibri" pitchFamily="34" charset="0"/>
              </a:rPr>
              <a:t>often </a:t>
            </a:r>
            <a:r>
              <a:rPr lang="en-US" altLang="ko-KR" sz="2800" dirty="0">
                <a:latin typeface="Calibri" pitchFamily="34" charset="0"/>
                <a:ea typeface="바탕" charset="-127"/>
                <a:cs typeface="Calibri" pitchFamily="34" charset="0"/>
              </a:rPr>
              <a:t>an Inductive Bible </a:t>
            </a:r>
            <a:r>
              <a:rPr lang="en-US" altLang="ko-KR" sz="2800" dirty="0" smtClean="0">
                <a:latin typeface="Calibri" pitchFamily="34" charset="0"/>
                <a:ea typeface="바탕" charset="-127"/>
                <a:cs typeface="Calibri" pitchFamily="34" charset="0"/>
              </a:rPr>
              <a:t>Study group </a:t>
            </a:r>
            <a:endParaRPr lang="en-GB" altLang="ko-KR" sz="2800" dirty="0">
              <a:latin typeface="Calibri" pitchFamily="34" charset="0"/>
              <a:ea typeface="바탕" charset="-127"/>
              <a:cs typeface="Calibri" pitchFamily="34" charset="0"/>
            </a:endParaRPr>
          </a:p>
          <a:p>
            <a:pPr marL="514350" indent="-514350">
              <a:lnSpc>
                <a:spcPct val="100000"/>
              </a:lnSpc>
              <a:buFontTx/>
              <a:buAutoNum type="arabicPeriod"/>
            </a:pPr>
            <a:endParaRPr lang="en-US" altLang="ko-KR" sz="2800" dirty="0">
              <a:latin typeface="Calibri" pitchFamily="34" charset="0"/>
              <a:ea typeface="바탕" charset="-127"/>
              <a:cs typeface="Calibri" pitchFamily="34" charset="0"/>
            </a:endParaRPr>
          </a:p>
        </p:txBody>
      </p:sp>
      <p:sp>
        <p:nvSpPr>
          <p:cNvPr id="10" name="Slide Number Placeholder 2"/>
          <p:cNvSpPr txBox="1">
            <a:spLocks/>
          </p:cNvSpPr>
          <p:nvPr/>
        </p:nvSpPr>
        <p:spPr bwMode="auto">
          <a:xfrm>
            <a:off x="7236296" y="6428184"/>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ko-KR"/>
            </a:defPPr>
            <a:lvl1pPr algn="r" rtl="0" fontAlgn="base" latinLnBrk="1">
              <a:lnSpc>
                <a:spcPct val="100000"/>
              </a:lnSpc>
              <a:spcBef>
                <a:spcPct val="0"/>
              </a:spcBef>
              <a:spcAft>
                <a:spcPct val="0"/>
              </a:spcAft>
              <a:buFontTx/>
              <a:buNone/>
              <a:defRPr kumimoji="0" sz="1400" b="0" kern="1200">
                <a:solidFill>
                  <a:schemeClr val="tx1"/>
                </a:solidFill>
                <a:latin typeface="Verdana" charset="0"/>
                <a:ea typeface="굴림" charset="-127"/>
                <a:cs typeface="굴림" charset="-127"/>
              </a:defRPr>
            </a:lvl1pPr>
            <a:lvl2pPr marL="4572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2pPr>
            <a:lvl3pPr marL="9144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3pPr>
            <a:lvl4pPr marL="13716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4pPr>
            <a:lvl5pPr marL="1828800" algn="l" rtl="0" fontAlgn="base" latinLnBrk="1">
              <a:lnSpc>
                <a:spcPct val="55000"/>
              </a:lnSpc>
              <a:spcBef>
                <a:spcPct val="0"/>
              </a:spcBef>
              <a:spcAft>
                <a:spcPct val="0"/>
              </a:spcAft>
              <a:buChar char="•"/>
              <a:defRPr kumimoji="1" sz="3200" b="1" kern="1200">
                <a:solidFill>
                  <a:srgbClr val="000000"/>
                </a:solidFill>
                <a:latin typeface="HY견고딕" pitchFamily="18" charset="-127"/>
                <a:ea typeface="HY견고딕" pitchFamily="18" charset="-127"/>
                <a:cs typeface="HY견고딕" pitchFamily="18" charset="-127"/>
              </a:defRPr>
            </a:lvl5pPr>
            <a:lvl6pPr marL="22860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6pPr>
            <a:lvl7pPr marL="27432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7pPr>
            <a:lvl8pPr marL="32004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8pPr>
            <a:lvl9pPr marL="3657600" algn="l" defTabSz="457200" rtl="0" eaLnBrk="1" latinLnBrk="0" hangingPunct="1">
              <a:defRPr kumimoji="1" sz="3200" b="1" kern="1200">
                <a:solidFill>
                  <a:srgbClr val="000000"/>
                </a:solidFill>
                <a:latin typeface="HY견고딕" pitchFamily="18" charset="-127"/>
                <a:ea typeface="HY견고딕" pitchFamily="18" charset="-127"/>
                <a:cs typeface="HY견고딕" pitchFamily="18" charset="-127"/>
              </a:defRPr>
            </a:lvl9pPr>
          </a:lstStyle>
          <a:p>
            <a:fld id="{6524159C-2B87-8D4E-BCA2-4516C49E6B57}" type="slidenum">
              <a:rPr lang="en-US" altLang="ko-KR" smtClean="0"/>
              <a:pPr/>
              <a:t>7</a:t>
            </a:fld>
            <a:endParaRPr lang="en-US" altLang="ko-K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xfrm>
            <a:off x="7239000" y="6400800"/>
            <a:ext cx="1905000" cy="457200"/>
          </a:xfrm>
          <a:noFill/>
        </p:spPr>
        <p:txBody>
          <a:bodyPr/>
          <a:lstStyle/>
          <a:p>
            <a:fld id="{5C603636-9079-FB46-BEB8-717B4F83EA00}" type="slidenum">
              <a:rPr lang="en-US" altLang="ko-KR"/>
              <a:pPr/>
              <a:t>8</a:t>
            </a:fld>
            <a:endParaRPr lang="en-US" altLang="ko-KR"/>
          </a:p>
        </p:txBody>
      </p:sp>
      <p:sp>
        <p:nvSpPr>
          <p:cNvPr id="29700" name="Rectangle 4"/>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
        <p:nvSpPr>
          <p:cNvPr id="13318" name="Text Box 6"/>
          <p:cNvSpPr txBox="1">
            <a:spLocks noChangeArrowheads="1"/>
          </p:cNvSpPr>
          <p:nvPr/>
        </p:nvSpPr>
        <p:spPr bwMode="auto">
          <a:xfrm>
            <a:off x="539552" y="4528865"/>
            <a:ext cx="3165475" cy="1015663"/>
          </a:xfrm>
          <a:prstGeom prst="rect">
            <a:avLst/>
          </a:prstGeom>
          <a:solidFill>
            <a:srgbClr val="FFCC99"/>
          </a:solidFill>
          <a:ln w="28575">
            <a:solidFill>
              <a:srgbClr val="3366FF"/>
            </a:solidFill>
            <a:miter lim="800000"/>
            <a:headEnd/>
            <a:tailEnd/>
          </a:ln>
          <a:effectLst>
            <a:outerShdw blurRad="63500" dist="107763" dir="2700000" algn="ctr" rotWithShape="0">
              <a:schemeClr val="bg2">
                <a:alpha val="74998"/>
              </a:schemeClr>
            </a:outerShdw>
          </a:effectLst>
        </p:spPr>
        <p:txBody>
          <a:bodyPr>
            <a:prstTxWarp prst="textNoShape">
              <a:avLst/>
            </a:prstTxWarp>
            <a:spAutoFit/>
          </a:bodyPr>
          <a:lstStyle/>
          <a:p>
            <a:pPr algn="ctr">
              <a:lnSpc>
                <a:spcPct val="100000"/>
              </a:lnSpc>
              <a:buFontTx/>
              <a:buNone/>
            </a:pPr>
            <a:r>
              <a:rPr lang="en-US" altLang="ko-KR" sz="2000" b="0">
                <a:solidFill>
                  <a:schemeClr val="tx1"/>
                </a:solidFill>
                <a:latin typeface="Arial Black" charset="0"/>
                <a:ea typeface="굴림" charset="-127"/>
                <a:cs typeface="굴림" charset="-127"/>
              </a:rPr>
              <a:t>Stilted Language.</a:t>
            </a:r>
          </a:p>
          <a:p>
            <a:pPr algn="ctr">
              <a:lnSpc>
                <a:spcPct val="100000"/>
              </a:lnSpc>
              <a:buFontTx/>
              <a:buNone/>
            </a:pPr>
            <a:r>
              <a:rPr lang="en-US" altLang="ko-KR" sz="2000" b="0">
                <a:solidFill>
                  <a:schemeClr val="tx1"/>
                </a:solidFill>
                <a:latin typeface="Arial Black" charset="0"/>
                <a:ea typeface="굴림" charset="-127"/>
                <a:cs typeface="굴림" charset="-127"/>
              </a:rPr>
              <a:t>Holy Voice.</a:t>
            </a:r>
          </a:p>
          <a:p>
            <a:pPr algn="ctr">
              <a:lnSpc>
                <a:spcPct val="100000"/>
              </a:lnSpc>
              <a:buFontTx/>
              <a:buNone/>
            </a:pPr>
            <a:r>
              <a:rPr lang="en-US" altLang="ko-KR" sz="2000" b="0">
                <a:solidFill>
                  <a:schemeClr val="tx1"/>
                </a:solidFill>
                <a:latin typeface="Arial Black" charset="0"/>
                <a:ea typeface="굴림" charset="-127"/>
                <a:cs typeface="굴림" charset="-127"/>
              </a:rPr>
              <a:t>Vague Request.</a:t>
            </a:r>
          </a:p>
        </p:txBody>
      </p:sp>
      <p:sp>
        <p:nvSpPr>
          <p:cNvPr id="13319" name="Text Box 7"/>
          <p:cNvSpPr txBox="1">
            <a:spLocks noChangeArrowheads="1"/>
          </p:cNvSpPr>
          <p:nvPr/>
        </p:nvSpPr>
        <p:spPr bwMode="auto">
          <a:xfrm>
            <a:off x="4859139" y="4221088"/>
            <a:ext cx="3744913" cy="1631216"/>
          </a:xfrm>
          <a:prstGeom prst="rect">
            <a:avLst/>
          </a:prstGeom>
          <a:solidFill>
            <a:srgbClr val="FFCC99"/>
          </a:solidFill>
          <a:ln w="28575">
            <a:solidFill>
              <a:srgbClr val="3366FF"/>
            </a:solidFill>
            <a:miter lim="800000"/>
            <a:headEnd/>
            <a:tailEnd/>
          </a:ln>
          <a:effectLst>
            <a:outerShdw blurRad="63500" dist="107763" dir="2700000" algn="ctr" rotWithShape="0">
              <a:schemeClr val="bg2">
                <a:alpha val="74998"/>
              </a:schemeClr>
            </a:outerShdw>
          </a:effectLst>
        </p:spPr>
        <p:txBody>
          <a:bodyPr>
            <a:prstTxWarp prst="textNoShape">
              <a:avLst/>
            </a:prstTxWarp>
            <a:spAutoFit/>
          </a:bodyPr>
          <a:lstStyle/>
          <a:p>
            <a:pPr algn="ctr">
              <a:lnSpc>
                <a:spcPct val="100000"/>
              </a:lnSpc>
              <a:buFontTx/>
              <a:buNone/>
            </a:pPr>
            <a:r>
              <a:rPr lang="en-US" altLang="ko-KR" sz="2000" b="0">
                <a:solidFill>
                  <a:schemeClr val="tx1"/>
                </a:solidFill>
                <a:latin typeface="Arial Black" charset="0"/>
                <a:ea typeface="굴림" charset="-127"/>
                <a:cs typeface="굴림" charset="-127"/>
              </a:rPr>
              <a:t>Normal</a:t>
            </a:r>
          </a:p>
          <a:p>
            <a:pPr algn="ctr">
              <a:lnSpc>
                <a:spcPct val="100000"/>
              </a:lnSpc>
              <a:buFontTx/>
              <a:buNone/>
            </a:pPr>
            <a:r>
              <a:rPr lang="en-US" altLang="ko-KR" sz="2000" b="0">
                <a:solidFill>
                  <a:schemeClr val="tx1"/>
                </a:solidFill>
                <a:latin typeface="Arial Black" charset="0"/>
                <a:ea typeface="바탕" charset="-127"/>
                <a:cs typeface="바탕" charset="-127"/>
              </a:rPr>
              <a:t>Conversational</a:t>
            </a:r>
            <a:endParaRPr lang="en-US" altLang="ko-KR" sz="2000" b="0">
              <a:solidFill>
                <a:schemeClr val="tx1"/>
              </a:solidFill>
              <a:latin typeface="Arial Black" charset="0"/>
              <a:ea typeface="굴림" charset="-127"/>
              <a:cs typeface="굴림" charset="-127"/>
            </a:endParaRPr>
          </a:p>
          <a:p>
            <a:pPr algn="ctr">
              <a:lnSpc>
                <a:spcPct val="100000"/>
              </a:lnSpc>
              <a:buFontTx/>
              <a:buNone/>
            </a:pPr>
            <a:r>
              <a:rPr lang="en-US" altLang="ko-KR" sz="2000" b="0">
                <a:solidFill>
                  <a:schemeClr val="tx1"/>
                </a:solidFill>
                <a:latin typeface="Arial Black" charset="0"/>
                <a:ea typeface="굴림" charset="-127"/>
                <a:cs typeface="굴림" charset="-127"/>
              </a:rPr>
              <a:t>Patterns,</a:t>
            </a:r>
          </a:p>
          <a:p>
            <a:pPr algn="ctr">
              <a:lnSpc>
                <a:spcPct val="100000"/>
              </a:lnSpc>
              <a:buFontTx/>
              <a:buNone/>
            </a:pPr>
            <a:r>
              <a:rPr lang="en-US" altLang="ko-KR" sz="2000" b="0">
                <a:solidFill>
                  <a:schemeClr val="tx1"/>
                </a:solidFill>
                <a:latin typeface="Arial Black" charset="0"/>
                <a:ea typeface="굴림" charset="-127"/>
                <a:cs typeface="굴림" charset="-127"/>
              </a:rPr>
              <a:t>Tone of Voice</a:t>
            </a:r>
          </a:p>
          <a:p>
            <a:pPr algn="ctr">
              <a:lnSpc>
                <a:spcPct val="100000"/>
              </a:lnSpc>
              <a:buFontTx/>
              <a:buNone/>
            </a:pPr>
            <a:r>
              <a:rPr lang="en-US" altLang="ko-KR" sz="2000" b="0">
                <a:solidFill>
                  <a:schemeClr val="tx1"/>
                </a:solidFill>
                <a:latin typeface="Arial Black" charset="0"/>
                <a:ea typeface="굴림" charset="-127"/>
                <a:cs typeface="굴림" charset="-127"/>
              </a:rPr>
              <a:t>“I”  &amp;  ”We”</a:t>
            </a:r>
          </a:p>
        </p:txBody>
      </p:sp>
      <p:sp>
        <p:nvSpPr>
          <p:cNvPr id="13320" name="AutoShape 8"/>
          <p:cNvSpPr>
            <a:spLocks noChangeArrowheads="1"/>
          </p:cNvSpPr>
          <p:nvPr/>
        </p:nvSpPr>
        <p:spPr bwMode="auto">
          <a:xfrm>
            <a:off x="3997127" y="4558065"/>
            <a:ext cx="574675" cy="957262"/>
          </a:xfrm>
          <a:prstGeom prst="rightArrow">
            <a:avLst>
              <a:gd name="adj1" fmla="val 50000"/>
              <a:gd name="adj2" fmla="val 25000"/>
            </a:avLst>
          </a:prstGeom>
          <a:solidFill>
            <a:srgbClr val="DC0000"/>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000" dirty="0"/>
          </a:p>
        </p:txBody>
      </p:sp>
      <p:sp>
        <p:nvSpPr>
          <p:cNvPr id="8" name="Text Box 8"/>
          <p:cNvSpPr txBox="1">
            <a:spLocks noChangeArrowheads="1"/>
          </p:cNvSpPr>
          <p:nvPr/>
        </p:nvSpPr>
        <p:spPr bwMode="auto">
          <a:xfrm>
            <a:off x="323528" y="836712"/>
            <a:ext cx="8455066" cy="3600986"/>
          </a:xfrm>
          <a:prstGeom prst="rect">
            <a:avLst/>
          </a:prstGeom>
          <a:noFill/>
          <a:ln w="9525">
            <a:noFill/>
            <a:miter lim="800000"/>
            <a:headEnd/>
            <a:tailEnd/>
          </a:ln>
        </p:spPr>
        <p:txBody>
          <a:bodyPr wrap="square">
            <a:prstTxWarp prst="textNoShape">
              <a:avLst/>
            </a:prstTxWarp>
            <a:spAutoFit/>
          </a:bodyPr>
          <a:lstStyle/>
          <a:p>
            <a:pPr algn="ctr">
              <a:lnSpc>
                <a:spcPct val="100000"/>
              </a:lnSpc>
              <a:buNone/>
            </a:pPr>
            <a:r>
              <a:rPr lang="en-US" altLang="ko-KR" sz="4000" i="1" dirty="0" smtClean="0">
                <a:latin typeface="Times New Roman" pitchFamily="18" charset="0"/>
                <a:ea typeface="Arial Black" charset="0"/>
                <a:cs typeface="Times New Roman" pitchFamily="18" charset="0"/>
              </a:rPr>
              <a:t>Definition (</a:t>
            </a:r>
            <a:r>
              <a:rPr lang="en-US" altLang="ko-KR" sz="4000" i="1" dirty="0" err="1" smtClean="0">
                <a:latin typeface="Times New Roman" pitchFamily="18" charset="0"/>
                <a:ea typeface="Arial Black" charset="0"/>
                <a:cs typeface="Times New Roman" pitchFamily="18" charset="0"/>
              </a:rPr>
              <a:t>cont</a:t>
            </a:r>
            <a:r>
              <a:rPr lang="en-US" altLang="ko-KR" sz="4000" i="1" dirty="0" smtClean="0">
                <a:latin typeface="Times New Roman" pitchFamily="18" charset="0"/>
                <a:ea typeface="Arial Black" charset="0"/>
                <a:cs typeface="Times New Roman" pitchFamily="18" charset="0"/>
              </a:rPr>
              <a:t>)</a:t>
            </a:r>
          </a:p>
          <a:p>
            <a:pPr algn="ctr">
              <a:lnSpc>
                <a:spcPct val="100000"/>
              </a:lnSpc>
              <a:buNone/>
            </a:pPr>
            <a:endParaRPr lang="en-US" altLang="ko-KR" sz="2800" i="1" dirty="0">
              <a:latin typeface="Times New Roman" pitchFamily="18" charset="0"/>
              <a:ea typeface="굴림" charset="-127"/>
              <a:cs typeface="Times New Roman" pitchFamily="18" charset="0"/>
            </a:endParaRPr>
          </a:p>
          <a:p>
            <a:pPr marL="342900" indent="-342900">
              <a:lnSpc>
                <a:spcPct val="100000"/>
              </a:lnSpc>
              <a:buNone/>
            </a:pPr>
            <a:r>
              <a:rPr lang="en-US" altLang="ko-KR" sz="2800" dirty="0">
                <a:latin typeface="Calibri" pitchFamily="34" charset="0"/>
                <a:ea typeface="바탕" charset="-127"/>
                <a:cs typeface="Calibri" pitchFamily="34" charset="0"/>
              </a:rPr>
              <a:t>3</a:t>
            </a:r>
            <a:r>
              <a:rPr lang="en-US" altLang="ko-KR" sz="2800" dirty="0" smtClean="0">
                <a:latin typeface="Calibri" pitchFamily="34" charset="0"/>
                <a:ea typeface="바탕" charset="-127"/>
                <a:cs typeface="Calibri" pitchFamily="34" charset="0"/>
              </a:rPr>
              <a:t>. </a:t>
            </a:r>
            <a:r>
              <a:rPr lang="en-US" altLang="ko-KR" sz="2800" u="sng" dirty="0" smtClean="0">
                <a:latin typeface="Calibri" pitchFamily="34" charset="0"/>
                <a:cs typeface="Calibri" pitchFamily="34" charset="0"/>
              </a:rPr>
              <a:t>Talking </a:t>
            </a:r>
            <a:r>
              <a:rPr lang="en-US" altLang="ko-KR" sz="2800" u="sng" dirty="0">
                <a:latin typeface="Calibri" pitchFamily="34" charset="0"/>
                <a:cs typeface="Calibri" pitchFamily="34" charset="0"/>
              </a:rPr>
              <a:t>in an informal, conversational style</a:t>
            </a:r>
            <a:r>
              <a:rPr lang="en-US" altLang="ko-KR" sz="2800" u="sng" dirty="0">
                <a:latin typeface="Calibri" pitchFamily="34" charset="0"/>
                <a:ea typeface="바탕" charset="-127"/>
                <a:cs typeface="Calibri" pitchFamily="34" charset="0"/>
              </a:rPr>
              <a:t> </a:t>
            </a:r>
            <a:r>
              <a:rPr lang="en-US" altLang="ko-KR" sz="2800" dirty="0" smtClean="0">
                <a:latin typeface="Calibri" pitchFamily="34" charset="0"/>
                <a:ea typeface="바탕" charset="-127"/>
                <a:cs typeface="Calibri" pitchFamily="34" charset="0"/>
              </a:rPr>
              <a:t>using </a:t>
            </a:r>
            <a:r>
              <a:rPr lang="en-US" altLang="ko-KR" sz="2800" dirty="0">
                <a:latin typeface="Calibri" pitchFamily="34" charset="0"/>
                <a:ea typeface="바탕" charset="-127"/>
                <a:cs typeface="Calibri" pitchFamily="34" charset="0"/>
              </a:rPr>
              <a:t>normal conversational patterns, tone of voice, and vocabulary. </a:t>
            </a:r>
            <a:endParaRPr lang="en-US" altLang="ko-KR" sz="2800" dirty="0" smtClean="0">
              <a:latin typeface="Calibri" pitchFamily="34" charset="0"/>
              <a:ea typeface="바탕" charset="-127"/>
              <a:cs typeface="Calibri" pitchFamily="34" charset="0"/>
            </a:endParaRPr>
          </a:p>
          <a:p>
            <a:pPr marL="342900" indent="-342900">
              <a:lnSpc>
                <a:spcPct val="100000"/>
              </a:lnSpc>
              <a:buNone/>
            </a:pPr>
            <a:r>
              <a:rPr lang="en-US" altLang="ko-KR" sz="2400" dirty="0">
                <a:latin typeface="Calibri" pitchFamily="34" charset="0"/>
                <a:ea typeface="바탕" charset="-127"/>
                <a:cs typeface="Calibri" pitchFamily="34" charset="0"/>
              </a:rPr>
              <a:t>	</a:t>
            </a:r>
            <a:endParaRPr lang="en-US" altLang="ko-KR" sz="2400" dirty="0" smtClean="0">
              <a:latin typeface="Calibri" pitchFamily="34" charset="0"/>
              <a:ea typeface="바탕" charset="-127"/>
              <a:cs typeface="Calibri" pitchFamily="34" charset="0"/>
            </a:endParaRPr>
          </a:p>
          <a:p>
            <a:pPr marL="342900" indent="-342900">
              <a:lnSpc>
                <a:spcPct val="100000"/>
              </a:lnSpc>
              <a:buNone/>
            </a:pPr>
            <a:r>
              <a:rPr lang="en-US" altLang="ko-KR" sz="2400" dirty="0" smtClean="0">
                <a:latin typeface="Calibri" pitchFamily="34" charset="0"/>
                <a:ea typeface="바탕" charset="-127"/>
                <a:cs typeface="Calibri" pitchFamily="34" charset="0"/>
              </a:rPr>
              <a:t>Say </a:t>
            </a:r>
            <a:r>
              <a:rPr lang="en-US" altLang="ko-KR" sz="2400" dirty="0">
                <a:effectLst>
                  <a:outerShdw blurRad="38100" dist="38100" dir="2700000" algn="tl">
                    <a:srgbClr val="DDDDDD"/>
                  </a:outerShdw>
                </a:effectLst>
                <a:latin typeface="Calibri" pitchFamily="34" charset="0"/>
                <a:ea typeface="바탕" charset="-127"/>
                <a:cs typeface="Calibri" pitchFamily="34" charset="0"/>
              </a:rPr>
              <a:t>“I”</a:t>
            </a:r>
            <a:r>
              <a:rPr lang="en-US" altLang="ko-KR" sz="2400" dirty="0">
                <a:latin typeface="Calibri" pitchFamily="34" charset="0"/>
                <a:ea typeface="바탕" charset="-127"/>
                <a:cs typeface="Calibri" pitchFamily="34" charset="0"/>
              </a:rPr>
              <a:t> when you mean yourself, </a:t>
            </a:r>
            <a:r>
              <a:rPr lang="en-US" altLang="ko-KR" sz="2400" dirty="0">
                <a:effectLst>
                  <a:outerShdw blurRad="38100" dist="38100" dir="2700000" algn="tl">
                    <a:srgbClr val="DDDDDD"/>
                  </a:outerShdw>
                </a:effectLst>
                <a:latin typeface="Calibri" pitchFamily="34" charset="0"/>
                <a:ea typeface="바탕" charset="-127"/>
                <a:cs typeface="Calibri" pitchFamily="34" charset="0"/>
              </a:rPr>
              <a:t>“we”</a:t>
            </a:r>
            <a:r>
              <a:rPr lang="en-US" altLang="ko-KR" sz="2400" dirty="0">
                <a:latin typeface="Calibri" pitchFamily="34" charset="0"/>
                <a:ea typeface="바탕" charset="-127"/>
                <a:cs typeface="Calibri" pitchFamily="34" charset="0"/>
              </a:rPr>
              <a:t> when you mean the group </a:t>
            </a:r>
            <a:endParaRPr lang="en-GB" altLang="ko-KR" sz="2400" dirty="0">
              <a:latin typeface="Calibri" pitchFamily="34" charset="0"/>
              <a:ea typeface="바탕" charset="-127"/>
              <a:cs typeface="Calibri" pitchFamily="34" charset="0"/>
            </a:endParaRPr>
          </a:p>
          <a:p>
            <a:pPr marL="514350" indent="-514350">
              <a:lnSpc>
                <a:spcPct val="100000"/>
              </a:lnSpc>
              <a:buFontTx/>
              <a:buAutoNum type="arabicPeriod"/>
            </a:pPr>
            <a:endParaRPr lang="en-US" altLang="ko-KR" sz="2800" dirty="0">
              <a:latin typeface="Calibri" pitchFamily="34" charset="0"/>
              <a:ea typeface="바탕" charset="-127"/>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2"/>
          <p:cNvSpPr>
            <a:spLocks noGrp="1"/>
          </p:cNvSpPr>
          <p:nvPr>
            <p:ph type="sldNum" sz="quarter" idx="11"/>
          </p:nvPr>
        </p:nvSpPr>
        <p:spPr>
          <a:xfrm>
            <a:off x="7239000" y="6400800"/>
            <a:ext cx="1905000" cy="457200"/>
          </a:xfrm>
          <a:noFill/>
        </p:spPr>
        <p:txBody>
          <a:bodyPr/>
          <a:lstStyle/>
          <a:p>
            <a:fld id="{255CBE3D-1595-9C46-AC0D-6D7A7ED743CC}" type="slidenum">
              <a:rPr lang="en-US" altLang="ko-KR"/>
              <a:pPr/>
              <a:t>9</a:t>
            </a:fld>
            <a:endParaRPr lang="en-US" altLang="ko-KR"/>
          </a:p>
        </p:txBody>
      </p:sp>
      <p:sp>
        <p:nvSpPr>
          <p:cNvPr id="31748" name="Text Box 3"/>
          <p:cNvSpPr txBox="1">
            <a:spLocks noChangeArrowheads="1"/>
          </p:cNvSpPr>
          <p:nvPr/>
        </p:nvSpPr>
        <p:spPr bwMode="auto">
          <a:xfrm>
            <a:off x="328618" y="754826"/>
            <a:ext cx="8923902" cy="3634841"/>
          </a:xfrm>
          <a:prstGeom prst="rect">
            <a:avLst/>
          </a:prstGeom>
          <a:noFill/>
          <a:ln w="9525">
            <a:noFill/>
            <a:miter lim="800000"/>
            <a:headEnd/>
            <a:tailEnd/>
          </a:ln>
        </p:spPr>
        <p:txBody>
          <a:bodyPr wrap="square">
            <a:prstTxWarp prst="textNoShape">
              <a:avLst/>
            </a:prstTxWarp>
            <a:spAutoFit/>
          </a:bodyPr>
          <a:lstStyle/>
          <a:p>
            <a:pPr algn="ctr">
              <a:lnSpc>
                <a:spcPct val="100000"/>
              </a:lnSpc>
              <a:buFontTx/>
              <a:buNone/>
            </a:pPr>
            <a:r>
              <a:rPr lang="en-US" altLang="ko-KR" sz="4000" i="1" dirty="0" smtClean="0">
                <a:latin typeface="Times New Roman" pitchFamily="18" charset="0"/>
                <a:ea typeface="Arial Black" charset="0"/>
                <a:cs typeface="Times New Roman" pitchFamily="18" charset="0"/>
              </a:rPr>
              <a:t>Basic Guidelines</a:t>
            </a:r>
          </a:p>
          <a:p>
            <a:pPr algn="ctr">
              <a:lnSpc>
                <a:spcPct val="100000"/>
              </a:lnSpc>
              <a:buFontTx/>
              <a:buNone/>
            </a:pPr>
            <a:r>
              <a:rPr lang="en-US" altLang="ko-KR" i="1" dirty="0" smtClean="0">
                <a:latin typeface="Times New Roman" pitchFamily="18" charset="0"/>
                <a:ea typeface="Arial Black" charset="0"/>
                <a:cs typeface="Times New Roman" pitchFamily="18" charset="0"/>
              </a:rPr>
              <a:t>(Not rigid rules)</a:t>
            </a:r>
          </a:p>
          <a:p>
            <a:pPr algn="ctr">
              <a:lnSpc>
                <a:spcPct val="100000"/>
              </a:lnSpc>
              <a:buFontTx/>
              <a:buNone/>
            </a:pPr>
            <a:endParaRPr lang="en-US" altLang="ko-KR" sz="2000" i="1" dirty="0" smtClean="0">
              <a:latin typeface="Times New Roman" pitchFamily="18" charset="0"/>
              <a:ea typeface="Arial Black" charset="0"/>
              <a:cs typeface="Times New Roman" pitchFamily="18" charset="0"/>
            </a:endParaRPr>
          </a:p>
          <a:p>
            <a:pPr marL="342900" indent="-342900">
              <a:lnSpc>
                <a:spcPct val="100000"/>
              </a:lnSpc>
              <a:buAutoNum type="arabicPeriod"/>
            </a:pPr>
            <a:r>
              <a:rPr lang="en-US" altLang="ko-KR" sz="2800" dirty="0" smtClean="0">
                <a:latin typeface="Calibri" pitchFamily="34" charset="0"/>
                <a:ea typeface="바탕" charset="-127"/>
                <a:cs typeface="Calibri" pitchFamily="34" charset="0"/>
              </a:rPr>
              <a:t>Stick </a:t>
            </a:r>
            <a:r>
              <a:rPr lang="en-US" altLang="ko-KR" sz="2800" dirty="0">
                <a:latin typeface="Calibri" pitchFamily="34" charset="0"/>
                <a:ea typeface="바탕" charset="-127"/>
                <a:cs typeface="Calibri" pitchFamily="34" charset="0"/>
              </a:rPr>
              <a:t>to the </a:t>
            </a:r>
            <a:r>
              <a:rPr lang="en-US" altLang="ko-KR" sz="2800" dirty="0" smtClean="0">
                <a:latin typeface="Calibri" pitchFamily="34" charset="0"/>
                <a:ea typeface="바탕" charset="-127"/>
                <a:cs typeface="Calibri" pitchFamily="34" charset="0"/>
              </a:rPr>
              <a:t>subject</a:t>
            </a:r>
            <a:endParaRPr lang="en-US" altLang="ko-KR" sz="2800" dirty="0">
              <a:latin typeface="Calibri" pitchFamily="34" charset="0"/>
              <a:ea typeface="바탕" charset="-127"/>
              <a:cs typeface="Calibri" pitchFamily="34" charset="0"/>
            </a:endParaRPr>
          </a:p>
          <a:p>
            <a:pPr marL="628650" indent="-285750">
              <a:lnSpc>
                <a:spcPct val="95000"/>
              </a:lnSpc>
              <a:buFont typeface="Arial" pitchFamily="34" charset="0"/>
              <a:buChar char="•"/>
            </a:pPr>
            <a:r>
              <a:rPr lang="en-US" altLang="ko-KR" sz="2300" dirty="0">
                <a:latin typeface="Calibri" pitchFamily="34" charset="0"/>
                <a:ea typeface="바탕" charset="-127"/>
                <a:cs typeface="Calibri" pitchFamily="34" charset="0"/>
              </a:rPr>
              <a:t>Pray back and forth on a SINGLE subject</a:t>
            </a:r>
          </a:p>
          <a:p>
            <a:pPr marL="628650" indent="-285750">
              <a:lnSpc>
                <a:spcPct val="95000"/>
              </a:lnSpc>
              <a:buFont typeface="Arial" pitchFamily="34" charset="0"/>
              <a:buChar char="•"/>
            </a:pPr>
            <a:r>
              <a:rPr lang="en-US" altLang="ko-KR" sz="2300" dirty="0">
                <a:latin typeface="Calibri" pitchFamily="34" charset="0"/>
                <a:ea typeface="바탕" charset="-127"/>
                <a:cs typeface="Calibri" pitchFamily="34" charset="0"/>
              </a:rPr>
              <a:t>One person or situation at a time, in agreement (Matthew 18‑19‑ 20) </a:t>
            </a:r>
            <a:r>
              <a:rPr lang="en-US" altLang="ko-KR" sz="2300" dirty="0" smtClean="0">
                <a:latin typeface="Calibri" pitchFamily="34" charset="0"/>
                <a:ea typeface="바탕" charset="-127"/>
                <a:cs typeface="Calibri" pitchFamily="34" charset="0"/>
              </a:rPr>
              <a:t>until </a:t>
            </a:r>
            <a:r>
              <a:rPr lang="en-US" altLang="ko-KR" sz="2300" dirty="0">
                <a:latin typeface="Calibri" pitchFamily="34" charset="0"/>
                <a:ea typeface="바탕" charset="-127"/>
                <a:cs typeface="Calibri" pitchFamily="34" charset="0"/>
              </a:rPr>
              <a:t>the subject is completed. </a:t>
            </a:r>
          </a:p>
          <a:p>
            <a:pPr marL="628650" indent="-285750">
              <a:lnSpc>
                <a:spcPct val="95000"/>
              </a:lnSpc>
              <a:buFont typeface="Arial" pitchFamily="34" charset="0"/>
              <a:buChar char="•"/>
            </a:pPr>
            <a:r>
              <a:rPr lang="en-US" altLang="ko-KR" sz="2300" dirty="0">
                <a:latin typeface="Calibri" pitchFamily="34" charset="0"/>
                <a:ea typeface="바탕" charset="-127"/>
                <a:cs typeface="Calibri" pitchFamily="34" charset="0"/>
              </a:rPr>
              <a:t>Participants introduce new subjects as the Holy Spirit prompts. </a:t>
            </a:r>
          </a:p>
          <a:p>
            <a:pPr marL="628650" indent="-285750">
              <a:lnSpc>
                <a:spcPct val="95000"/>
              </a:lnSpc>
              <a:buFont typeface="Arial" pitchFamily="34" charset="0"/>
              <a:buChar char="•"/>
            </a:pPr>
            <a:r>
              <a:rPr lang="en-US" altLang="ko-KR" sz="2300" dirty="0">
                <a:latin typeface="Calibri" pitchFamily="34" charset="0"/>
                <a:ea typeface="바탕" charset="-127"/>
                <a:cs typeface="Calibri" pitchFamily="34" charset="0"/>
              </a:rPr>
              <a:t>Pray “faith sized</a:t>
            </a:r>
            <a:r>
              <a:rPr lang="en-US" altLang="ko-KR" sz="2400" dirty="0">
                <a:latin typeface="Calibri" pitchFamily="34" charset="0"/>
                <a:ea typeface="바탕" charset="-127"/>
                <a:cs typeface="Calibri" pitchFamily="34" charset="0"/>
              </a:rPr>
              <a:t>”, or believable, requests. </a:t>
            </a:r>
          </a:p>
        </p:txBody>
      </p:sp>
      <p:grpSp>
        <p:nvGrpSpPr>
          <p:cNvPr id="31749" name="Group 20"/>
          <p:cNvGrpSpPr>
            <a:grpSpLocks/>
          </p:cNvGrpSpPr>
          <p:nvPr/>
        </p:nvGrpSpPr>
        <p:grpSpPr bwMode="auto">
          <a:xfrm>
            <a:off x="3059832" y="4302936"/>
            <a:ext cx="3411960" cy="2222408"/>
            <a:chOff x="1152" y="1888"/>
            <a:chExt cx="3360" cy="2087"/>
          </a:xfrm>
        </p:grpSpPr>
        <p:grpSp>
          <p:nvGrpSpPr>
            <p:cNvPr id="31751" name="Group 18"/>
            <p:cNvGrpSpPr>
              <a:grpSpLocks/>
            </p:cNvGrpSpPr>
            <p:nvPr/>
          </p:nvGrpSpPr>
          <p:grpSpPr bwMode="auto">
            <a:xfrm>
              <a:off x="1152" y="1888"/>
              <a:ext cx="3360" cy="2087"/>
              <a:chOff x="1152" y="1657"/>
              <a:chExt cx="3360" cy="2327"/>
            </a:xfrm>
          </p:grpSpPr>
          <p:graphicFrame>
            <p:nvGraphicFramePr>
              <p:cNvPr id="31746" name="Object 2"/>
              <p:cNvGraphicFramePr>
                <a:graphicFrameLocks noChangeAspect="1"/>
              </p:cNvGraphicFramePr>
              <p:nvPr/>
            </p:nvGraphicFramePr>
            <p:xfrm>
              <a:off x="1152" y="1657"/>
              <a:ext cx="3360" cy="2327"/>
            </p:xfrm>
            <a:graphic>
              <a:graphicData uri="http://schemas.openxmlformats.org/presentationml/2006/ole">
                <mc:AlternateContent xmlns:mc="http://schemas.openxmlformats.org/markup-compatibility/2006">
                  <mc:Choice xmlns:v="urn:schemas-microsoft-com:vml" Requires="v">
                    <p:oleObj spid="_x0000_s31754" name="Image" r:id="rId4" imgW="4682927" imgH="3512195" progId="">
                      <p:embed/>
                    </p:oleObj>
                  </mc:Choice>
                  <mc:Fallback>
                    <p:oleObj name="Image" r:id="rId4" imgW="4682927" imgH="351219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b="3812"/>
                          <a:stretch>
                            <a:fillRect/>
                          </a:stretch>
                        </p:blipFill>
                        <p:spPr bwMode="auto">
                          <a:xfrm>
                            <a:off x="1152" y="1657"/>
                            <a:ext cx="3360" cy="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59" name="Text Box 6"/>
              <p:cNvSpPr txBox="1">
                <a:spLocks noChangeArrowheads="1"/>
              </p:cNvSpPr>
              <p:nvPr/>
            </p:nvSpPr>
            <p:spPr bwMode="auto">
              <a:xfrm>
                <a:off x="2025" y="2640"/>
                <a:ext cx="1764" cy="622"/>
              </a:xfrm>
              <a:prstGeom prst="rect">
                <a:avLst/>
              </a:prstGeom>
              <a:noFill/>
              <a:ln w="9525">
                <a:noFill/>
                <a:miter lim="800000"/>
                <a:headEnd/>
                <a:tailEnd/>
              </a:ln>
            </p:spPr>
            <p:txBody>
              <a:bodyPr wrap="none">
                <a:prstTxWarp prst="textNoShape">
                  <a:avLst/>
                </a:prstTxWarp>
                <a:spAutoFit/>
              </a:bodyPr>
              <a:lstStyle/>
              <a:p>
                <a:pPr algn="ctr">
                  <a:lnSpc>
                    <a:spcPct val="100000"/>
                  </a:lnSpc>
                  <a:buFontTx/>
                  <a:buNone/>
                </a:pPr>
                <a:r>
                  <a:rPr lang="en-US" altLang="ko-KR" sz="2400">
                    <a:solidFill>
                      <a:schemeClr val="tx1"/>
                    </a:solidFill>
                    <a:latin typeface="Tahoma" charset="0"/>
                    <a:ea typeface="굴림" charset="-127"/>
                    <a:cs typeface="굴림" charset="-127"/>
                  </a:rPr>
                  <a:t>Single subject</a:t>
                </a:r>
              </a:p>
              <a:p>
                <a:pPr algn="ctr">
                  <a:lnSpc>
                    <a:spcPct val="100000"/>
                  </a:lnSpc>
                  <a:buFontTx/>
                  <a:buNone/>
                </a:pPr>
                <a:r>
                  <a:rPr lang="en-US" altLang="ko-KR" sz="1800">
                    <a:solidFill>
                      <a:schemeClr val="tx1"/>
                    </a:solidFill>
                    <a:latin typeface="Tahoma" charset="0"/>
                    <a:ea typeface="굴림" charset="-127"/>
                    <a:cs typeface="굴림" charset="-127"/>
                  </a:rPr>
                  <a:t>(one sentence)</a:t>
                </a:r>
              </a:p>
            </p:txBody>
          </p:sp>
        </p:grpSp>
        <p:grpSp>
          <p:nvGrpSpPr>
            <p:cNvPr id="31752" name="Group 19"/>
            <p:cNvGrpSpPr>
              <a:grpSpLocks/>
            </p:cNvGrpSpPr>
            <p:nvPr/>
          </p:nvGrpSpPr>
          <p:grpSpPr bwMode="auto">
            <a:xfrm>
              <a:off x="1344" y="2213"/>
              <a:ext cx="3024" cy="1378"/>
              <a:chOff x="1344" y="2064"/>
              <a:chExt cx="3024" cy="1536"/>
            </a:xfrm>
          </p:grpSpPr>
          <p:sp>
            <p:nvSpPr>
              <p:cNvPr id="31753" name="AutoShape 8"/>
              <p:cNvSpPr>
                <a:spLocks noChangeArrowheads="1"/>
              </p:cNvSpPr>
              <p:nvPr/>
            </p:nvSpPr>
            <p:spPr bwMode="auto">
              <a:xfrm>
                <a:off x="2064" y="2064"/>
                <a:ext cx="384" cy="240"/>
              </a:xfrm>
              <a:prstGeom prst="rightArrow">
                <a:avLst>
                  <a:gd name="adj1" fmla="val 50000"/>
                  <a:gd name="adj2" fmla="val 81667"/>
                </a:avLst>
              </a:prstGeom>
              <a:solidFill>
                <a:srgbClr val="99CCFF"/>
              </a:solidFill>
              <a:ln w="9525">
                <a:solidFill>
                  <a:schemeClr val="tx1"/>
                </a:solidFill>
                <a:miter lim="800000"/>
                <a:headEnd/>
                <a:tailEnd/>
              </a:ln>
            </p:spPr>
            <p:txBody>
              <a:bodyPr wrap="none" anchor="ctr">
                <a:prstTxWarp prst="textNoShape">
                  <a:avLst/>
                </a:prstTxWarp>
              </a:bodyPr>
              <a:lstStyle/>
              <a:p>
                <a:endParaRPr lang="en-US"/>
              </a:p>
            </p:txBody>
          </p:sp>
          <p:sp>
            <p:nvSpPr>
              <p:cNvPr id="31754" name="AutoShape 10"/>
              <p:cNvSpPr>
                <a:spLocks noChangeArrowheads="1"/>
              </p:cNvSpPr>
              <p:nvPr/>
            </p:nvSpPr>
            <p:spPr bwMode="auto">
              <a:xfrm>
                <a:off x="3168" y="2064"/>
                <a:ext cx="384" cy="240"/>
              </a:xfrm>
              <a:prstGeom prst="rightArrow">
                <a:avLst>
                  <a:gd name="adj1" fmla="val 50000"/>
                  <a:gd name="adj2" fmla="val 81667"/>
                </a:avLst>
              </a:prstGeom>
              <a:solidFill>
                <a:srgbClr val="99CCFF"/>
              </a:solidFill>
              <a:ln w="9525">
                <a:solidFill>
                  <a:schemeClr val="tx1"/>
                </a:solidFill>
                <a:miter lim="800000"/>
                <a:headEnd/>
                <a:tailEnd/>
              </a:ln>
            </p:spPr>
            <p:txBody>
              <a:bodyPr wrap="none" anchor="ctr">
                <a:prstTxWarp prst="textNoShape">
                  <a:avLst/>
                </a:prstTxWarp>
              </a:bodyPr>
              <a:lstStyle/>
              <a:p>
                <a:endParaRPr lang="en-US"/>
              </a:p>
            </p:txBody>
          </p:sp>
          <p:sp>
            <p:nvSpPr>
              <p:cNvPr id="31755" name="AutoShape 11"/>
              <p:cNvSpPr>
                <a:spLocks noChangeArrowheads="1"/>
              </p:cNvSpPr>
              <p:nvPr/>
            </p:nvSpPr>
            <p:spPr bwMode="auto">
              <a:xfrm rot="10800000">
                <a:off x="2160" y="3360"/>
                <a:ext cx="384" cy="240"/>
              </a:xfrm>
              <a:prstGeom prst="rightArrow">
                <a:avLst>
                  <a:gd name="adj1" fmla="val 50000"/>
                  <a:gd name="adj2" fmla="val 81667"/>
                </a:avLst>
              </a:prstGeom>
              <a:solidFill>
                <a:srgbClr val="99CCFF"/>
              </a:solidFill>
              <a:ln w="9525">
                <a:solidFill>
                  <a:schemeClr val="tx1"/>
                </a:solidFill>
                <a:miter lim="800000"/>
                <a:headEnd/>
                <a:tailEnd/>
              </a:ln>
            </p:spPr>
            <p:txBody>
              <a:bodyPr rot="10800000" wrap="none" anchor="ctr">
                <a:prstTxWarp prst="textNoShape">
                  <a:avLst/>
                </a:prstTxWarp>
              </a:bodyPr>
              <a:lstStyle/>
              <a:p>
                <a:pPr algn="ctr">
                  <a:lnSpc>
                    <a:spcPct val="100000"/>
                  </a:lnSpc>
                  <a:buFontTx/>
                  <a:buNone/>
                </a:pPr>
                <a:endParaRPr lang="en-US" sz="2400" b="0">
                  <a:solidFill>
                    <a:schemeClr val="tx1"/>
                  </a:solidFill>
                  <a:latin typeface="Tahoma" charset="0"/>
                  <a:ea typeface="굴림" charset="-127"/>
                  <a:cs typeface="굴림" charset="-127"/>
                </a:endParaRPr>
              </a:p>
            </p:txBody>
          </p:sp>
          <p:sp>
            <p:nvSpPr>
              <p:cNvPr id="31756" name="AutoShape 12"/>
              <p:cNvSpPr>
                <a:spLocks noChangeArrowheads="1"/>
              </p:cNvSpPr>
              <p:nvPr/>
            </p:nvSpPr>
            <p:spPr bwMode="auto">
              <a:xfrm rot="10800000">
                <a:off x="3168" y="3360"/>
                <a:ext cx="384" cy="240"/>
              </a:xfrm>
              <a:prstGeom prst="rightArrow">
                <a:avLst>
                  <a:gd name="adj1" fmla="val 50000"/>
                  <a:gd name="adj2" fmla="val 81667"/>
                </a:avLst>
              </a:prstGeom>
              <a:solidFill>
                <a:srgbClr val="99CCFF"/>
              </a:solidFill>
              <a:ln w="9525">
                <a:solidFill>
                  <a:schemeClr val="tx1"/>
                </a:solidFill>
                <a:miter lim="800000"/>
                <a:headEnd/>
                <a:tailEnd/>
              </a:ln>
            </p:spPr>
            <p:txBody>
              <a:bodyPr rot="10800000" wrap="none" anchor="ctr">
                <a:prstTxWarp prst="textNoShape">
                  <a:avLst/>
                </a:prstTxWarp>
              </a:bodyPr>
              <a:lstStyle/>
              <a:p>
                <a:pPr algn="ctr">
                  <a:lnSpc>
                    <a:spcPct val="100000"/>
                  </a:lnSpc>
                  <a:buFontTx/>
                  <a:buNone/>
                </a:pPr>
                <a:endParaRPr lang="en-US" sz="2400" b="0">
                  <a:solidFill>
                    <a:schemeClr val="tx1"/>
                  </a:solidFill>
                  <a:latin typeface="Tahoma" charset="0"/>
                  <a:ea typeface="굴림" charset="-127"/>
                  <a:cs typeface="굴림" charset="-127"/>
                </a:endParaRPr>
              </a:p>
            </p:txBody>
          </p:sp>
          <p:sp>
            <p:nvSpPr>
              <p:cNvPr id="31757" name="AutoShape 13"/>
              <p:cNvSpPr>
                <a:spLocks noChangeArrowheads="1"/>
              </p:cNvSpPr>
              <p:nvPr/>
            </p:nvSpPr>
            <p:spPr bwMode="auto">
              <a:xfrm rot="-5400000">
                <a:off x="1272" y="2712"/>
                <a:ext cx="384" cy="240"/>
              </a:xfrm>
              <a:prstGeom prst="rightArrow">
                <a:avLst>
                  <a:gd name="adj1" fmla="val 50000"/>
                  <a:gd name="adj2" fmla="val 81667"/>
                </a:avLst>
              </a:prstGeom>
              <a:solidFill>
                <a:srgbClr val="99CCFF"/>
              </a:solidFill>
              <a:ln w="9525">
                <a:solidFill>
                  <a:schemeClr val="tx1"/>
                </a:solidFill>
                <a:miter lim="800000"/>
                <a:headEnd/>
                <a:tailEnd/>
              </a:ln>
            </p:spPr>
            <p:txBody>
              <a:bodyPr vert="eaVert" wrap="none" anchor="ctr">
                <a:prstTxWarp prst="textNoShape">
                  <a:avLst/>
                </a:prstTxWarp>
              </a:bodyPr>
              <a:lstStyle/>
              <a:p>
                <a:pPr algn="ctr">
                  <a:lnSpc>
                    <a:spcPct val="100000"/>
                  </a:lnSpc>
                  <a:buFontTx/>
                  <a:buNone/>
                </a:pPr>
                <a:endParaRPr lang="en-US" sz="2400" b="0">
                  <a:solidFill>
                    <a:schemeClr val="tx1"/>
                  </a:solidFill>
                  <a:latin typeface="Tahoma" charset="0"/>
                  <a:ea typeface="굴림" charset="-127"/>
                  <a:cs typeface="굴림" charset="-127"/>
                </a:endParaRPr>
              </a:p>
            </p:txBody>
          </p:sp>
          <p:sp>
            <p:nvSpPr>
              <p:cNvPr id="31758" name="AutoShape 14"/>
              <p:cNvSpPr>
                <a:spLocks noChangeArrowheads="1"/>
              </p:cNvSpPr>
              <p:nvPr/>
            </p:nvSpPr>
            <p:spPr bwMode="auto">
              <a:xfrm rot="5400000">
                <a:off x="4056" y="2760"/>
                <a:ext cx="384" cy="240"/>
              </a:xfrm>
              <a:prstGeom prst="rightArrow">
                <a:avLst>
                  <a:gd name="adj1" fmla="val 50000"/>
                  <a:gd name="adj2" fmla="val 81667"/>
                </a:avLst>
              </a:prstGeom>
              <a:solidFill>
                <a:srgbClr val="99CCFF"/>
              </a:solidFill>
              <a:ln w="9525">
                <a:solidFill>
                  <a:schemeClr val="tx1"/>
                </a:solidFill>
                <a:miter lim="800000"/>
                <a:headEnd/>
                <a:tailEnd/>
              </a:ln>
            </p:spPr>
            <p:txBody>
              <a:bodyPr rot="10800000" vert="eaVert" wrap="none" anchor="ctr">
                <a:prstTxWarp prst="textNoShape">
                  <a:avLst/>
                </a:prstTxWarp>
              </a:bodyPr>
              <a:lstStyle/>
              <a:p>
                <a:pPr algn="ctr">
                  <a:lnSpc>
                    <a:spcPct val="100000"/>
                  </a:lnSpc>
                  <a:buFontTx/>
                  <a:buNone/>
                </a:pPr>
                <a:endParaRPr lang="en-US" sz="2400" b="0">
                  <a:solidFill>
                    <a:schemeClr val="tx1"/>
                  </a:solidFill>
                  <a:latin typeface="Tahoma" charset="0"/>
                  <a:ea typeface="굴림" charset="-127"/>
                  <a:cs typeface="굴림" charset="-127"/>
                </a:endParaRPr>
              </a:p>
            </p:txBody>
          </p:sp>
        </p:grpSp>
      </p:grpSp>
      <p:sp>
        <p:nvSpPr>
          <p:cNvPr id="31750" name="Rectangle 15"/>
          <p:cNvSpPr>
            <a:spLocks noChangeArrowheads="1"/>
          </p:cNvSpPr>
          <p:nvPr/>
        </p:nvSpPr>
        <p:spPr bwMode="auto">
          <a:xfrm>
            <a:off x="6958013" y="228600"/>
            <a:ext cx="2044700" cy="336550"/>
          </a:xfrm>
          <a:prstGeom prst="rect">
            <a:avLst/>
          </a:prstGeom>
          <a:noFill/>
          <a:ln w="9525">
            <a:noFill/>
            <a:miter lim="800000"/>
            <a:headEnd/>
            <a:tailEnd/>
          </a:ln>
        </p:spPr>
        <p:txBody>
          <a:bodyPr wrap="none">
            <a:prstTxWarp prst="textNoShape">
              <a:avLst/>
            </a:prstTxWarp>
            <a:spAutoFit/>
          </a:bodyPr>
          <a:lstStyle/>
          <a:p>
            <a:pPr>
              <a:lnSpc>
                <a:spcPct val="100000"/>
              </a:lnSpc>
              <a:buFontTx/>
              <a:buNone/>
            </a:pPr>
            <a:r>
              <a:rPr lang="en-US" altLang="ko-KR" sz="1600" b="0">
                <a:solidFill>
                  <a:srgbClr val="202F9E"/>
                </a:solidFill>
                <a:latin typeface="Showcard Gothic" pitchFamily="82" charset="0"/>
                <a:ea typeface="바탕" charset="-127"/>
                <a:cs typeface="바탕" charset="-127"/>
              </a:rPr>
              <a:t>3. </a:t>
            </a:r>
            <a:r>
              <a:rPr lang="en-US" altLang="ko-KR" sz="1600" b="0">
                <a:solidFill>
                  <a:srgbClr val="202F9E"/>
                </a:solidFill>
                <a:latin typeface="Showcard Gothic" pitchFamily="82" charset="0"/>
              </a:rPr>
              <a:t>PRESENTATION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청사진">
  <a:themeElements>
    <a:clrScheme name="청사진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1" hangingPunct="1">
          <a:lnSpc>
            <a:spcPct val="55000"/>
          </a:lnSpc>
          <a:spcBef>
            <a:spcPct val="0"/>
          </a:spcBef>
          <a:spcAft>
            <a:spcPct val="0"/>
          </a:spcAft>
          <a:buClrTx/>
          <a:buSzTx/>
          <a:buFontTx/>
          <a:buAutoNum type="arabicPeriod"/>
          <a:tabLst/>
          <a:defRPr kumimoji="1" lang="ko-KR" altLang="en-US" sz="3200" b="1" i="0" u="none" strike="noStrike" cap="none" normalizeH="0" baseline="0">
            <a:ln>
              <a:noFill/>
            </a:ln>
            <a:solidFill>
              <a:srgbClr val="000000"/>
            </a:solidFill>
            <a:effectLst/>
            <a:latin typeface="HY견고딕" pitchFamily="18" charset="-127"/>
            <a:ea typeface="HY견고딕" pitchFamily="18" charset="-127"/>
            <a:cs typeface="HY견고딕"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1" hangingPunct="1">
          <a:lnSpc>
            <a:spcPct val="55000"/>
          </a:lnSpc>
          <a:spcBef>
            <a:spcPct val="0"/>
          </a:spcBef>
          <a:spcAft>
            <a:spcPct val="0"/>
          </a:spcAft>
          <a:buClrTx/>
          <a:buSzTx/>
          <a:buFontTx/>
          <a:buAutoNum type="arabicPeriod"/>
          <a:tabLst/>
          <a:defRPr kumimoji="1" lang="ko-KR" altLang="en-US" sz="3200" b="1" i="0" u="none" strike="noStrike" cap="none" normalizeH="0" baseline="0">
            <a:ln>
              <a:noFill/>
            </a:ln>
            <a:solidFill>
              <a:srgbClr val="000000"/>
            </a:solidFill>
            <a:effectLst/>
            <a:latin typeface="HY견고딕" pitchFamily="18" charset="-127"/>
            <a:ea typeface="HY견고딕" pitchFamily="18" charset="-127"/>
            <a:cs typeface="HY견고딕" pitchFamily="18" charset="-127"/>
          </a:defRPr>
        </a:defPPr>
      </a:lstStyle>
    </a:lnDef>
  </a:objectDefaults>
  <a:extraClrSchemeLst>
    <a:extraClrScheme>
      <a:clrScheme name="청사진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청사진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청사진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청사진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청사진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청사진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청사진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청사진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Office\Templates\디자인\청사진.pot</Template>
  <TotalTime>6174</TotalTime>
  <Words>963</Words>
  <Application>Microsoft Office PowerPoint</Application>
  <PresentationFormat>On-screen Show (4:3)</PresentationFormat>
  <Paragraphs>192</Paragraphs>
  <Slides>17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청사진</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복지단_전산실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김장수</dc:creator>
  <cp:lastModifiedBy>Phil</cp:lastModifiedBy>
  <cp:revision>119</cp:revision>
  <dcterms:created xsi:type="dcterms:W3CDTF">2012-10-05T23:06:22Z</dcterms:created>
  <dcterms:modified xsi:type="dcterms:W3CDTF">2012-10-19T14:06:47Z</dcterms:modified>
</cp:coreProperties>
</file>